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7" r:id="rId1"/>
  </p:sldMasterIdLst>
  <p:notesMasterIdLst>
    <p:notesMasterId r:id="rId28"/>
  </p:notesMasterIdLst>
  <p:handoutMasterIdLst>
    <p:handoutMasterId r:id="rId29"/>
  </p:handoutMasterIdLst>
  <p:sldIdLst>
    <p:sldId id="380" r:id="rId2"/>
    <p:sldId id="509" r:id="rId3"/>
    <p:sldId id="511" r:id="rId4"/>
    <p:sldId id="512" r:id="rId5"/>
    <p:sldId id="513" r:id="rId6"/>
    <p:sldId id="544" r:id="rId7"/>
    <p:sldId id="518" r:id="rId8"/>
    <p:sldId id="519" r:id="rId9"/>
    <p:sldId id="521" r:id="rId10"/>
    <p:sldId id="517" r:id="rId11"/>
    <p:sldId id="520" r:id="rId12"/>
    <p:sldId id="522" r:id="rId13"/>
    <p:sldId id="523" r:id="rId14"/>
    <p:sldId id="543" r:id="rId15"/>
    <p:sldId id="545" r:id="rId16"/>
    <p:sldId id="539" r:id="rId17"/>
    <p:sldId id="540" r:id="rId18"/>
    <p:sldId id="541" r:id="rId19"/>
    <p:sldId id="542" r:id="rId20"/>
    <p:sldId id="546" r:id="rId21"/>
    <p:sldId id="547" r:id="rId22"/>
    <p:sldId id="548" r:id="rId23"/>
    <p:sldId id="549" r:id="rId24"/>
    <p:sldId id="550" r:id="rId25"/>
    <p:sldId id="551" r:id="rId26"/>
    <p:sldId id="401" r:id="rId27"/>
  </p:sldIdLst>
  <p:sldSz cx="9144000" cy="5143500" type="screen16x9"/>
  <p:notesSz cx="6742113" cy="987266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3" pos="5602" userDrawn="1">
          <p15:clr>
            <a:srgbClr val="A4A3A4"/>
          </p15:clr>
        </p15:guide>
        <p15:guide id="4" orient="horz" pos="395" userDrawn="1">
          <p15:clr>
            <a:srgbClr val="A4A3A4"/>
          </p15:clr>
        </p15:guide>
        <p15:guide id="5" orient="horz" pos="2981" userDrawn="1">
          <p15:clr>
            <a:srgbClr val="A4A3A4"/>
          </p15:clr>
        </p15:guide>
        <p15:guide id="6" pos="29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5"/>
    <a:srgbClr val="FFEFFF"/>
    <a:srgbClr val="FFCC00"/>
    <a:srgbClr val="FFE1FF"/>
    <a:srgbClr val="00E7EF"/>
    <a:srgbClr val="FFFFCC"/>
    <a:srgbClr val="FFE700"/>
    <a:srgbClr val="FFFFFF"/>
    <a:srgbClr val="000000"/>
    <a:srgbClr val="EA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6015EC-48D8-4728-8ED2-B034B594A1DE}" v="6" dt="2024-02-03T12:47:54.7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スタイル (淡色)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17292A2E-F333-43FB-9621-5CBBE7FDCDCB}" styleName="淡色スタイル 2 - アクセント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38B1855-1B75-4FBE-930C-398BA8C253C6}" styleName="テーマ スタイル 2 - アクセント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中間スタイル 2 - アクセント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91" autoAdjust="0"/>
    <p:restoredTop sz="81742" autoAdjust="0"/>
  </p:normalViewPr>
  <p:slideViewPr>
    <p:cSldViewPr snapToGrid="0">
      <p:cViewPr varScale="1">
        <p:scale>
          <a:sx n="113" d="100"/>
          <a:sy n="113" d="100"/>
        </p:scale>
        <p:origin x="84" y="228"/>
      </p:cViewPr>
      <p:guideLst>
        <p:guide orient="horz" pos="1620"/>
        <p:guide pos="5602"/>
        <p:guide orient="horz" pos="395"/>
        <p:guide orient="horz" pos="2981"/>
        <p:guide pos="290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75" d="100"/>
          <a:sy n="75" d="100"/>
        </p:scale>
        <p:origin x="3452" y="2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り ぶ" userId="e79b0678f96bfbc0" providerId="LiveId" clId="{CCCF7461-576D-4061-A48F-1BAFEF8670DB}"/>
    <pc:docChg chg="undo custSel addSld delSld modSld sldOrd">
      <pc:chgData name="り ぶ" userId="e79b0678f96bfbc0" providerId="LiveId" clId="{CCCF7461-576D-4061-A48F-1BAFEF8670DB}" dt="2023-12-16T12:14:27.931" v="3954" actId="2696"/>
      <pc:docMkLst>
        <pc:docMk/>
      </pc:docMkLst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659423129" sldId="38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915836568" sldId="38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187902545" sldId="38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803378345" sldId="384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765560559" sldId="38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525914061" sldId="38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823133133" sldId="38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2275071" sldId="38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694134030" sldId="38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793555646" sldId="39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3910922472" sldId="391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248543260" sldId="392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6094535" sldId="393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769115896" sldId="395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466077980" sldId="396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999743266" sldId="397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4084186953" sldId="398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793567912" sldId="399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1046349783" sldId="400"/>
        </pc:sldMkLst>
      </pc:sldChg>
      <pc:sldChg chg="del">
        <pc:chgData name="り ぶ" userId="e79b0678f96bfbc0" providerId="LiveId" clId="{CCCF7461-576D-4061-A48F-1BAFEF8670DB}" dt="2023-12-16T11:13:12.652" v="3451" actId="2696"/>
        <pc:sldMkLst>
          <pc:docMk/>
          <pc:sldMk cId="2040124599" sldId="510"/>
        </pc:sldMkLst>
      </pc:sldChg>
      <pc:sldChg chg="ord">
        <pc:chgData name="り ぶ" userId="e79b0678f96bfbc0" providerId="LiveId" clId="{CCCF7461-576D-4061-A48F-1BAFEF8670DB}" dt="2023-12-16T11:31:08.075" v="3453"/>
        <pc:sldMkLst>
          <pc:docMk/>
          <pc:sldMk cId="658225683" sldId="519"/>
        </pc:sldMkLst>
      </pc:sldChg>
      <pc:sldChg chg="modSp mod">
        <pc:chgData name="り ぶ" userId="e79b0678f96bfbc0" providerId="LiveId" clId="{CCCF7461-576D-4061-A48F-1BAFEF8670DB}" dt="2023-12-16T09:50:45.877" v="3" actId="1076"/>
        <pc:sldMkLst>
          <pc:docMk/>
          <pc:sldMk cId="2744630935" sldId="521"/>
        </pc:sldMkLst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7" creationId="{8B079D26-251F-E7C2-D01F-299FED3D83D6}"/>
          </ac:spMkLst>
        </pc:spChg>
        <pc:spChg chg="mod">
          <ac:chgData name="り ぶ" userId="e79b0678f96bfbc0" providerId="LiveId" clId="{CCCF7461-576D-4061-A48F-1BAFEF8670DB}" dt="2023-12-16T09:50:45.877" v="3" actId="1076"/>
          <ac:spMkLst>
            <pc:docMk/>
            <pc:sldMk cId="2744630935" sldId="521"/>
            <ac:spMk id="18" creationId="{6B9360FF-ADB3-B14D-5C31-CDE422CFE95F}"/>
          </ac:spMkLst>
        </pc:sp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4" creationId="{19EF9065-9C78-F416-9AE3-0A519DC12B99}"/>
          </ac:picMkLst>
        </pc:picChg>
        <pc:picChg chg="mod">
          <ac:chgData name="り ぶ" userId="e79b0678f96bfbc0" providerId="LiveId" clId="{CCCF7461-576D-4061-A48F-1BAFEF8670DB}" dt="2023-12-16T09:50:35.699" v="0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mod modClrScheme chgLayout">
        <pc:chgData name="り ぶ" userId="e79b0678f96bfbc0" providerId="LiveId" clId="{CCCF7461-576D-4061-A48F-1BAFEF8670DB}" dt="2023-12-16T10:07:14.722" v="873" actId="14100"/>
        <pc:sldMkLst>
          <pc:docMk/>
          <pc:sldMk cId="3589768640" sldId="539"/>
        </pc:sldMkLst>
        <pc:spChg chg="mod ord">
          <ac:chgData name="り ぶ" userId="e79b0678f96bfbc0" providerId="LiveId" clId="{CCCF7461-576D-4061-A48F-1BAFEF8670DB}" dt="2023-12-16T09:58:58.252" v="154" actId="700"/>
          <ac:spMkLst>
            <pc:docMk/>
            <pc:sldMk cId="3589768640" sldId="539"/>
            <ac:spMk id="2" creationId="{DA5BC629-D7E1-570F-D383-A044FAAC3017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3" creationId="{312B6FCC-77D4-C353-28BB-8FB48305BDAE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4" creationId="{A691C1C5-E5DB-6DF9-AC9C-F31E721C44B6}"/>
          </ac:spMkLst>
        </pc:spChg>
        <pc:spChg chg="add mod">
          <ac:chgData name="り ぶ" userId="e79b0678f96bfbc0" providerId="LiveId" clId="{CCCF7461-576D-4061-A48F-1BAFEF8670DB}" dt="2023-12-16T09:58:53.935" v="153" actId="1076"/>
          <ac:spMkLst>
            <pc:docMk/>
            <pc:sldMk cId="3589768640" sldId="539"/>
            <ac:spMk id="10" creationId="{B847271F-5BD3-70DC-71C9-F528538D8D17}"/>
          </ac:spMkLst>
        </pc:spChg>
        <pc:spChg chg="add mod ord">
          <ac:chgData name="り ぶ" userId="e79b0678f96bfbc0" providerId="LiveId" clId="{CCCF7461-576D-4061-A48F-1BAFEF8670DB}" dt="2023-12-16T10:07:14.722" v="873" actId="14100"/>
          <ac:spMkLst>
            <pc:docMk/>
            <pc:sldMk cId="3589768640" sldId="539"/>
            <ac:spMk id="11" creationId="{2DC9407F-6AD5-6799-CA32-8184C537E408}"/>
          </ac:spMkLst>
        </pc:spChg>
        <pc:spChg chg="add mod">
          <ac:chgData name="り ぶ" userId="e79b0678f96bfbc0" providerId="LiveId" clId="{CCCF7461-576D-4061-A48F-1BAFEF8670DB}" dt="2023-12-16T10:05:22.881" v="796" actId="1076"/>
          <ac:spMkLst>
            <pc:docMk/>
            <pc:sldMk cId="3589768640" sldId="539"/>
            <ac:spMk id="13" creationId="{721B4FDC-ED6A-2DBF-7F27-42580AB2E614}"/>
          </ac:spMkLst>
        </pc:sp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6" creationId="{60329FC5-731D-4F76-96E3-AE87A63920D3}"/>
          </ac:cxnSpMkLst>
        </pc:cxnChg>
        <pc:cxnChg chg="add mod">
          <ac:chgData name="り ぶ" userId="e79b0678f96bfbc0" providerId="LiveId" clId="{CCCF7461-576D-4061-A48F-1BAFEF8670DB}" dt="2023-12-16T09:58:53.935" v="153" actId="1076"/>
          <ac:cxnSpMkLst>
            <pc:docMk/>
            <pc:sldMk cId="3589768640" sldId="539"/>
            <ac:cxnSpMk id="9" creationId="{6E730F37-7FD0-04C7-3330-4FB0E35CAFF4}"/>
          </ac:cxnSpMkLst>
        </pc:cxnChg>
        <pc:cxnChg chg="add mod">
          <ac:chgData name="り ぶ" userId="e79b0678f96bfbc0" providerId="LiveId" clId="{CCCF7461-576D-4061-A48F-1BAFEF8670DB}" dt="2023-12-16T10:05:31.446" v="798" actId="196"/>
          <ac:cxnSpMkLst>
            <pc:docMk/>
            <pc:sldMk cId="3589768640" sldId="539"/>
            <ac:cxnSpMk id="12" creationId="{A8FAB1FA-AFDE-B272-E63F-7CAC4597B335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10:25.909" v="1440" actId="20577"/>
        <pc:sldMkLst>
          <pc:docMk/>
          <pc:sldMk cId="125549287" sldId="540"/>
        </pc:sldMkLst>
        <pc:spChg chg="mod ord">
          <ac:chgData name="り ぶ" userId="e79b0678f96bfbc0" providerId="LiveId" clId="{CCCF7461-576D-4061-A48F-1BAFEF8670DB}" dt="2023-12-16T10:07:20.122" v="874" actId="700"/>
          <ac:spMkLst>
            <pc:docMk/>
            <pc:sldMk cId="125549287" sldId="540"/>
            <ac:spMk id="2" creationId="{0B870BB6-FBC2-3F08-2C39-3DBEED1CFB95}"/>
          </ac:spMkLst>
        </pc:spChg>
        <pc:spChg chg="del">
          <ac:chgData name="り ぶ" userId="e79b0678f96bfbc0" providerId="LiveId" clId="{CCCF7461-576D-4061-A48F-1BAFEF8670DB}" dt="2023-12-16T10:00:43.444" v="338" actId="700"/>
          <ac:spMkLst>
            <pc:docMk/>
            <pc:sldMk cId="125549287" sldId="540"/>
            <ac:spMk id="3" creationId="{4FA0133C-F8A9-B1AC-ADB8-7C36A57F7250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4" creationId="{805BDA7D-D622-FAA6-4008-E8A03D34797C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5" creationId="{24087ED1-696C-26CB-B47C-09D67989A07F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8" creationId="{75BE3440-47F6-038A-BE41-D4DDBB013DB2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9" creationId="{7522D2DF-9DB9-0D38-17E0-CEE743E5E511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5" creationId="{A4892002-E6B3-2108-4AE8-CE1CDD9A9E38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19" creationId="{6C87B7C5-DF23-B50E-6DE9-E9C26B59B0F7}"/>
          </ac:spMkLst>
        </pc:spChg>
        <pc:spChg chg="add mod">
          <ac:chgData name="り ぶ" userId="e79b0678f96bfbc0" providerId="LiveId" clId="{CCCF7461-576D-4061-A48F-1BAFEF8670DB}" dt="2023-12-16T10:07:01.244" v="869" actId="1076"/>
          <ac:spMkLst>
            <pc:docMk/>
            <pc:sldMk cId="125549287" sldId="540"/>
            <ac:spMk id="20" creationId="{5AEF2524-0CD1-3261-ACC5-F83982C7CD14}"/>
          </ac:spMkLst>
        </pc:spChg>
        <pc:spChg chg="add mod ord">
          <ac:chgData name="り ぶ" userId="e79b0678f96bfbc0" providerId="LiveId" clId="{CCCF7461-576D-4061-A48F-1BAFEF8670DB}" dt="2023-12-16T10:10:25.909" v="1440" actId="20577"/>
          <ac:spMkLst>
            <pc:docMk/>
            <pc:sldMk cId="125549287" sldId="540"/>
            <ac:spMk id="21" creationId="{DCDD0664-E57F-FC22-5A04-6FC1913AB83E}"/>
          </ac:spMkLst>
        </pc:spChg>
        <pc:cxnChg chg="add del mod">
          <ac:chgData name="り ぶ" userId="e79b0678f96bfbc0" providerId="LiveId" clId="{CCCF7461-576D-4061-A48F-1BAFEF8670DB}" dt="2023-12-16T10:00:57.928" v="340" actId="21"/>
          <ac:cxnSpMkLst>
            <pc:docMk/>
            <pc:sldMk cId="125549287" sldId="540"/>
            <ac:cxnSpMk id="6" creationId="{94709B24-8441-76B6-D989-2A2FDFDB8B4D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7" creationId="{262545A3-E719-2F95-DD43-AE3A6E0C059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1" creationId="{59A151FB-00B7-3EF6-A9C8-D73DE77EC55F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3" creationId="{85C34E84-08DE-0EBB-8831-78C6C3C669B8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4" creationId="{E16CA970-AB6F-CE1E-6E47-8DDD4365BDBB}"/>
          </ac:cxnSpMkLst>
        </pc:cxnChg>
        <pc:cxnChg chg="add del mod">
          <ac:chgData name="り ぶ" userId="e79b0678f96bfbc0" providerId="LiveId" clId="{CCCF7461-576D-4061-A48F-1BAFEF8670DB}" dt="2023-12-16T10:05:42.139" v="801" actId="478"/>
          <ac:cxnSpMkLst>
            <pc:docMk/>
            <pc:sldMk cId="125549287" sldId="540"/>
            <ac:cxnSpMk id="16" creationId="{D40138FB-4557-A31F-8AF5-934E129F84D5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7" creationId="{A7539C8F-F787-3650-4054-6E2749358227}"/>
          </ac:cxnSpMkLst>
        </pc:cxnChg>
        <pc:cxnChg chg="add mod">
          <ac:chgData name="り ぶ" userId="e79b0678f96bfbc0" providerId="LiveId" clId="{CCCF7461-576D-4061-A48F-1BAFEF8670DB}" dt="2023-12-16T10:07:01.244" v="869" actId="1076"/>
          <ac:cxnSpMkLst>
            <pc:docMk/>
            <pc:sldMk cId="125549287" sldId="540"/>
            <ac:cxnSpMk id="18" creationId="{A5970F14-C2DC-1EE4-690B-60605FC98C28}"/>
          </ac:cxnSpMkLst>
        </pc:cxnChg>
      </pc:sldChg>
      <pc:sldChg chg="addSp modSp new mod modClrScheme chgLayout">
        <pc:chgData name="り ぶ" userId="e79b0678f96bfbc0" providerId="LiveId" clId="{CCCF7461-576D-4061-A48F-1BAFEF8670DB}" dt="2023-12-16T10:43:16.807" v="2623" actId="1076"/>
        <pc:sldMkLst>
          <pc:docMk/>
          <pc:sldMk cId="1664194799" sldId="541"/>
        </pc:sldMkLst>
        <pc:spChg chg="mod ord">
          <ac:chgData name="り ぶ" userId="e79b0678f96bfbc0" providerId="LiveId" clId="{CCCF7461-576D-4061-A48F-1BAFEF8670DB}" dt="2023-12-16T10:20:33.659" v="1696" actId="700"/>
          <ac:spMkLst>
            <pc:docMk/>
            <pc:sldMk cId="1664194799" sldId="541"/>
            <ac:spMk id="2" creationId="{57558748-BC2C-1710-91B0-86D8675EBE28}"/>
          </ac:spMkLst>
        </pc:spChg>
        <pc:spChg chg="add mod">
          <ac:chgData name="り ぶ" userId="e79b0678f96bfbc0" providerId="LiveId" clId="{CCCF7461-576D-4061-A48F-1BAFEF8670DB}" dt="2023-12-16T10:17:09.384" v="1514" actId="14100"/>
          <ac:spMkLst>
            <pc:docMk/>
            <pc:sldMk cId="1664194799" sldId="541"/>
            <ac:spMk id="12" creationId="{A3AA733D-0288-EFD9-C9E4-5ADBB569711B}"/>
          </ac:spMkLst>
        </pc:spChg>
        <pc:spChg chg="add mod">
          <ac:chgData name="り ぶ" userId="e79b0678f96bfbc0" providerId="LiveId" clId="{CCCF7461-576D-4061-A48F-1BAFEF8670DB}" dt="2023-12-16T10:17:42.514" v="1539" actId="1076"/>
          <ac:spMkLst>
            <pc:docMk/>
            <pc:sldMk cId="1664194799" sldId="541"/>
            <ac:spMk id="13" creationId="{B827CD94-3CD6-2335-1666-BE7A2A9A6010}"/>
          </ac:spMkLst>
        </pc:spChg>
        <pc:spChg chg="add mod">
          <ac:chgData name="り ぶ" userId="e79b0678f96bfbc0" providerId="LiveId" clId="{CCCF7461-576D-4061-A48F-1BAFEF8670DB}" dt="2023-12-16T10:18:53.689" v="1625" actId="1076"/>
          <ac:spMkLst>
            <pc:docMk/>
            <pc:sldMk cId="1664194799" sldId="541"/>
            <ac:spMk id="14" creationId="{93C202AE-CA45-2860-38DB-8D6B71EA1DC1}"/>
          </ac:spMkLst>
        </pc:spChg>
        <pc:spChg chg="add mod">
          <ac:chgData name="り ぶ" userId="e79b0678f96bfbc0" providerId="LiveId" clId="{CCCF7461-576D-4061-A48F-1BAFEF8670DB}" dt="2023-12-16T10:18:24.471" v="1607" actId="1076"/>
          <ac:spMkLst>
            <pc:docMk/>
            <pc:sldMk cId="1664194799" sldId="541"/>
            <ac:spMk id="15" creationId="{1C742321-A61D-BE05-C26A-AD7290BEAA9C}"/>
          </ac:spMkLst>
        </pc:spChg>
        <pc:spChg chg="add mod">
          <ac:chgData name="り ぶ" userId="e79b0678f96bfbc0" providerId="LiveId" clId="{CCCF7461-576D-4061-A48F-1BAFEF8670DB}" dt="2023-12-16T10:19:02.480" v="1632" actId="1076"/>
          <ac:spMkLst>
            <pc:docMk/>
            <pc:sldMk cId="1664194799" sldId="541"/>
            <ac:spMk id="16" creationId="{88685E56-2D65-10AA-74CB-0B42120673AE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17" creationId="{BF62CFAE-3D5F-539C-20E7-5C279139CBD3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2" creationId="{6A09BB3C-652D-A350-BCD7-E8F94F3E01E6}"/>
          </ac:spMkLst>
        </pc:spChg>
        <pc:spChg chg="add mod ord">
          <ac:chgData name="り ぶ" userId="e79b0678f96bfbc0" providerId="LiveId" clId="{CCCF7461-576D-4061-A48F-1BAFEF8670DB}" dt="2023-12-16T10:23:20.904" v="2063"/>
          <ac:spMkLst>
            <pc:docMk/>
            <pc:sldMk cId="1664194799" sldId="541"/>
            <ac:spMk id="23" creationId="{2AE65992-8B55-D63E-FA9C-D9F58A4C5D95}"/>
          </ac:spMkLst>
        </pc:spChg>
        <pc:spChg chg="add mod">
          <ac:chgData name="り ぶ" userId="e79b0678f96bfbc0" providerId="LiveId" clId="{CCCF7461-576D-4061-A48F-1BAFEF8670DB}" dt="2023-12-16T10:22:15.086" v="1923" actId="1076"/>
          <ac:spMkLst>
            <pc:docMk/>
            <pc:sldMk cId="1664194799" sldId="541"/>
            <ac:spMk id="24" creationId="{729BDF09-F9E1-A934-5866-3F5E092B795D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5" creationId="{16A81032-2246-02D3-2709-F32B586AD4B2}"/>
          </ac:spMkLst>
        </pc:spChg>
        <pc:spChg chg="add mod">
          <ac:chgData name="り ぶ" userId="e79b0678f96bfbc0" providerId="LiveId" clId="{CCCF7461-576D-4061-A48F-1BAFEF8670DB}" dt="2023-12-16T10:22:37.204" v="1952" actId="1036"/>
          <ac:spMkLst>
            <pc:docMk/>
            <pc:sldMk cId="1664194799" sldId="541"/>
            <ac:spMk id="26" creationId="{462DA805-2BD5-CFCE-6463-AB7BCEF0FF42}"/>
          </ac:spMkLst>
        </pc:spChg>
        <pc:spChg chg="add mod">
          <ac:chgData name="り ぶ" userId="e79b0678f96bfbc0" providerId="LiveId" clId="{CCCF7461-576D-4061-A48F-1BAFEF8670DB}" dt="2023-12-16T10:43:16.807" v="2623" actId="1076"/>
          <ac:spMkLst>
            <pc:docMk/>
            <pc:sldMk cId="1664194799" sldId="541"/>
            <ac:spMk id="27" creationId="{6183CA7A-8AE0-2C0F-5BEE-0F91ABB44FAA}"/>
          </ac:spMkLst>
        </pc:spChg>
        <pc:cxnChg chg="add mod">
          <ac:chgData name="り ぶ" userId="e79b0678f96bfbc0" providerId="LiveId" clId="{CCCF7461-576D-4061-A48F-1BAFEF8670DB}" dt="2023-12-16T10:13:53.765" v="1477" actId="692"/>
          <ac:cxnSpMkLst>
            <pc:docMk/>
            <pc:sldMk cId="1664194799" sldId="541"/>
            <ac:cxnSpMk id="4" creationId="{13B29B9C-EA64-733C-20E6-9926E68A989B}"/>
          </ac:cxnSpMkLst>
        </pc:cxnChg>
        <pc:cxnChg chg="add mod">
          <ac:chgData name="り ぶ" userId="e79b0678f96bfbc0" providerId="LiveId" clId="{CCCF7461-576D-4061-A48F-1BAFEF8670DB}" dt="2023-12-16T10:14:06.361" v="1480" actId="692"/>
          <ac:cxnSpMkLst>
            <pc:docMk/>
            <pc:sldMk cId="1664194799" sldId="541"/>
            <ac:cxnSpMk id="5" creationId="{FD556386-8DEB-40C2-E466-4DE326A887A7}"/>
          </ac:cxnSpMkLst>
        </pc:cxnChg>
        <pc:cxnChg chg="add mod">
          <ac:chgData name="り ぶ" userId="e79b0678f96bfbc0" providerId="LiveId" clId="{CCCF7461-576D-4061-A48F-1BAFEF8670DB}" dt="2023-12-16T10:14:23.211" v="1484" actId="692"/>
          <ac:cxnSpMkLst>
            <pc:docMk/>
            <pc:sldMk cId="1664194799" sldId="541"/>
            <ac:cxnSpMk id="6" creationId="{BC058860-FD3F-59A1-028C-A3F85CF0137C}"/>
          </ac:cxnSpMkLst>
        </pc:cxnChg>
        <pc:cxnChg chg="add mod">
          <ac:chgData name="り ぶ" userId="e79b0678f96bfbc0" providerId="LiveId" clId="{CCCF7461-576D-4061-A48F-1BAFEF8670DB}" dt="2023-12-16T10:14:37.438" v="1487" actId="692"/>
          <ac:cxnSpMkLst>
            <pc:docMk/>
            <pc:sldMk cId="1664194799" sldId="541"/>
            <ac:cxnSpMk id="7" creationId="{02B681AC-75D5-1111-8A80-FDE1F1CBE99F}"/>
          </ac:cxnSpMkLst>
        </pc:cxnChg>
        <pc:cxnChg chg="add mod">
          <ac:chgData name="り ぶ" userId="e79b0678f96bfbc0" providerId="LiveId" clId="{CCCF7461-576D-4061-A48F-1BAFEF8670DB}" dt="2023-12-16T10:15:48.595" v="1499" actId="14100"/>
          <ac:cxnSpMkLst>
            <pc:docMk/>
            <pc:sldMk cId="1664194799" sldId="541"/>
            <ac:cxnSpMk id="8" creationId="{FE3D666D-5D97-087D-9D01-8CF09E860AC3}"/>
          </ac:cxnSpMkLst>
        </pc:cxnChg>
        <pc:cxnChg chg="add mod">
          <ac:chgData name="り ぶ" userId="e79b0678f96bfbc0" providerId="LiveId" clId="{CCCF7461-576D-4061-A48F-1BAFEF8670DB}" dt="2023-12-16T10:15:29.320" v="1496" actId="14100"/>
          <ac:cxnSpMkLst>
            <pc:docMk/>
            <pc:sldMk cId="1664194799" sldId="541"/>
            <ac:cxnSpMk id="9" creationId="{B8636023-FEF4-E641-9CB4-D8E91A6AC963}"/>
          </ac:cxnSpMkLst>
        </pc:cxnChg>
        <pc:cxnChg chg="add mod">
          <ac:chgData name="り ぶ" userId="e79b0678f96bfbc0" providerId="LiveId" clId="{CCCF7461-576D-4061-A48F-1BAFEF8670DB}" dt="2023-12-16T10:16:27.244" v="1506" actId="14100"/>
          <ac:cxnSpMkLst>
            <pc:docMk/>
            <pc:sldMk cId="1664194799" sldId="541"/>
            <ac:cxnSpMk id="10" creationId="{D1D55AD9-270B-C731-0E8F-2C14F73DBD2F}"/>
          </ac:cxnSpMkLst>
        </pc:cxnChg>
        <pc:cxnChg chg="add mod">
          <ac:chgData name="り ぶ" userId="e79b0678f96bfbc0" providerId="LiveId" clId="{CCCF7461-576D-4061-A48F-1BAFEF8670DB}" dt="2023-12-16T10:16:20.377" v="1505" actId="14100"/>
          <ac:cxnSpMkLst>
            <pc:docMk/>
            <pc:sldMk cId="1664194799" sldId="541"/>
            <ac:cxnSpMk id="11" creationId="{BB262EA7-51F9-47D1-521B-2F47AAF8274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8" creationId="{34DBACAB-0118-B0B9-65B6-FC92BEFE15F8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19" creationId="{99EBCDF7-25CC-B8A8-4513-B9A0DD9DCC36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0" creationId="{BDEF3A5D-7464-9BFF-6339-7A53D623432F}"/>
          </ac:cxnSpMkLst>
        </pc:cxnChg>
        <pc:cxnChg chg="add mod">
          <ac:chgData name="り ぶ" userId="e79b0678f96bfbc0" providerId="LiveId" clId="{CCCF7461-576D-4061-A48F-1BAFEF8670DB}" dt="2023-12-16T10:20:17.034" v="1687" actId="1076"/>
          <ac:cxnSpMkLst>
            <pc:docMk/>
            <pc:sldMk cId="1664194799" sldId="541"/>
            <ac:cxnSpMk id="21" creationId="{C293FE97-B1EA-1FDD-6217-138EE4F15900}"/>
          </ac:cxnSpMkLst>
        </pc:cxnChg>
      </pc:sldChg>
      <pc:sldChg chg="addSp delSp modSp new mod modClrScheme chgLayout">
        <pc:chgData name="り ぶ" userId="e79b0678f96bfbc0" providerId="LiveId" clId="{CCCF7461-576D-4061-A48F-1BAFEF8670DB}" dt="2023-12-16T10:46:24.733" v="2878" actId="1076"/>
        <pc:sldMkLst>
          <pc:docMk/>
          <pc:sldMk cId="957638217" sldId="542"/>
        </pc:sldMkLst>
        <pc:spChg chg="mod ord">
          <ac:chgData name="り ぶ" userId="e79b0678f96bfbc0" providerId="LiveId" clId="{CCCF7461-576D-4061-A48F-1BAFEF8670DB}" dt="2023-12-16T10:35:06.495" v="2348" actId="700"/>
          <ac:spMkLst>
            <pc:docMk/>
            <pc:sldMk cId="957638217" sldId="542"/>
            <ac:spMk id="2" creationId="{E527E78B-A17A-C578-9CF2-C087616DA702}"/>
          </ac:spMkLst>
        </pc:spChg>
        <pc:spChg chg="del">
          <ac:chgData name="り ぶ" userId="e79b0678f96bfbc0" providerId="LiveId" clId="{CCCF7461-576D-4061-A48F-1BAFEF8670DB}" dt="2023-12-16T10:25:58.764" v="2070" actId="700"/>
          <ac:spMkLst>
            <pc:docMk/>
            <pc:sldMk cId="957638217" sldId="542"/>
            <ac:spMk id="3" creationId="{62D88BA0-F027-FEEA-238F-660A69CD42A0}"/>
          </ac:spMkLst>
        </pc:spChg>
        <pc:spChg chg="add mod or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2" creationId="{3167C9E5-C8DE-0CA4-335D-E424913BD99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3" creationId="{038C29A2-28A5-5EF0-5166-DDB9E6D7F00B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4" creationId="{C50C4394-0DCE-69B8-7235-C317BC578DD8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15" creationId="{F650C68B-166A-C37F-9098-2BE965C94FCB}"/>
          </ac:spMkLst>
        </pc:spChg>
        <pc:spChg chg="add del mod">
          <ac:chgData name="り ぶ" userId="e79b0678f96bfbc0" providerId="LiveId" clId="{CCCF7461-576D-4061-A48F-1BAFEF8670DB}" dt="2023-12-16T10:32:45.632" v="2269" actId="478"/>
          <ac:spMkLst>
            <pc:docMk/>
            <pc:sldMk cId="957638217" sldId="542"/>
            <ac:spMk id="16" creationId="{C827D4A9-D163-62FB-19E9-536F6A63236F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17" creationId="{79C2AFBE-3BA7-11BF-C6B3-4879B8CD7A09}"/>
          </ac:spMkLst>
        </pc:spChg>
        <pc:spChg chg="add del mod">
          <ac:chgData name="り ぶ" userId="e79b0678f96bfbc0" providerId="LiveId" clId="{CCCF7461-576D-4061-A48F-1BAFEF8670DB}" dt="2023-12-16T10:29:37.039" v="2159" actId="478"/>
          <ac:spMkLst>
            <pc:docMk/>
            <pc:sldMk cId="957638217" sldId="542"/>
            <ac:spMk id="22" creationId="{A7A7CF8B-28FE-159D-9E31-7F0AB9E5ACF9}"/>
          </ac:spMkLst>
        </pc:spChg>
        <pc:spChg chg="add del mod">
          <ac:chgData name="り ぶ" userId="e79b0678f96bfbc0" providerId="LiveId" clId="{CCCF7461-576D-4061-A48F-1BAFEF8670DB}" dt="2023-12-16T10:34:23.893" v="2326" actId="21"/>
          <ac:spMkLst>
            <pc:docMk/>
            <pc:sldMk cId="957638217" sldId="542"/>
            <ac:spMk id="23" creationId="{DF375205-ABEE-DAF2-F0A2-9DAF5EB21FC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4" creationId="{0E32D8D8-0A8B-7528-074D-2A55093C8D3C}"/>
          </ac:spMkLst>
        </pc:spChg>
        <pc:spChg chg="add del mod">
          <ac:chgData name="り ぶ" userId="e79b0678f96bfbc0" providerId="LiveId" clId="{CCCF7461-576D-4061-A48F-1BAFEF8670DB}" dt="2023-12-16T10:28:33.520" v="2146" actId="21"/>
          <ac:spMkLst>
            <pc:docMk/>
            <pc:sldMk cId="957638217" sldId="542"/>
            <ac:spMk id="25" creationId="{629852DB-AAE4-BC6F-0361-1D10112A66F8}"/>
          </ac:spMkLst>
        </pc:spChg>
        <pc:spChg chg="add del mod">
          <ac:chgData name="り ぶ" userId="e79b0678f96bfbc0" providerId="LiveId" clId="{CCCF7461-576D-4061-A48F-1BAFEF8670DB}" dt="2023-12-16T10:28:45.129" v="2150" actId="21"/>
          <ac:spMkLst>
            <pc:docMk/>
            <pc:sldMk cId="957638217" sldId="542"/>
            <ac:spMk id="26" creationId="{6A4012BF-1BDE-BE58-B9A9-D0EB10FF8A4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7" creationId="{CAFAFB73-1737-BBAE-FE29-8BC92FB93F16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8" creationId="{AE395880-3FBC-8AA5-BA31-6335074751C0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29" creationId="{30FE6D41-EE37-7B5B-C693-E01F8D0DFAD4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0" creationId="{D2D6F113-7329-49D3-C67F-4EA80C74A423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1" creationId="{D573B898-65F9-B3E9-20A3-B8DEA6DEFAC9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2" creationId="{B013D1DF-0216-8723-FF42-AC5AE00E412F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39" creationId="{D60CFE33-B7C5-1A1B-589E-7203341B657C}"/>
          </ac:spMkLst>
        </pc:spChg>
        <pc:spChg chg="add mod">
          <ac:chgData name="り ぶ" userId="e79b0678f96bfbc0" providerId="LiveId" clId="{CCCF7461-576D-4061-A48F-1BAFEF8670DB}" dt="2023-12-16T10:34:57.439" v="2347" actId="1076"/>
          <ac:spMkLst>
            <pc:docMk/>
            <pc:sldMk cId="957638217" sldId="542"/>
            <ac:spMk id="40" creationId="{D9DFD8BB-50D3-290D-127B-BE3765E664BA}"/>
          </ac:spMkLst>
        </pc:spChg>
        <pc:spChg chg="add mod ord">
          <ac:chgData name="り ぶ" userId="e79b0678f96bfbc0" providerId="LiveId" clId="{CCCF7461-576D-4061-A48F-1BAFEF8670DB}" dt="2023-12-16T10:37:14.073" v="2621"/>
          <ac:spMkLst>
            <pc:docMk/>
            <pc:sldMk cId="957638217" sldId="542"/>
            <ac:spMk id="43" creationId="{4CE2722A-BFA3-7201-6E51-AFDA893CEAB2}"/>
          </ac:spMkLst>
        </pc:spChg>
        <pc:spChg chg="add mod">
          <ac:chgData name="り ぶ" userId="e79b0678f96bfbc0" providerId="LiveId" clId="{CCCF7461-576D-4061-A48F-1BAFEF8670DB}" dt="2023-12-16T10:43:35.511" v="2681"/>
          <ac:spMkLst>
            <pc:docMk/>
            <pc:sldMk cId="957638217" sldId="542"/>
            <ac:spMk id="44" creationId="{9926E1EE-0283-CC77-2C15-49AB2D992476}"/>
          </ac:spMkLst>
        </pc:spChg>
        <pc:spChg chg="add mod">
          <ac:chgData name="り ぶ" userId="e79b0678f96bfbc0" providerId="LiveId" clId="{CCCF7461-576D-4061-A48F-1BAFEF8670DB}" dt="2023-12-16T10:44:45.858" v="2788" actId="1076"/>
          <ac:spMkLst>
            <pc:docMk/>
            <pc:sldMk cId="957638217" sldId="542"/>
            <ac:spMk id="45" creationId="{15998432-6930-4EEA-C31A-E92F3111AF1D}"/>
          </ac:spMkLst>
        </pc:spChg>
        <pc:spChg chg="add mod">
          <ac:chgData name="り ぶ" userId="e79b0678f96bfbc0" providerId="LiveId" clId="{CCCF7461-576D-4061-A48F-1BAFEF8670DB}" dt="2023-12-16T10:46:24.733" v="2878" actId="1076"/>
          <ac:spMkLst>
            <pc:docMk/>
            <pc:sldMk cId="957638217" sldId="542"/>
            <ac:spMk id="46" creationId="{A6C5C75C-D014-C475-4E92-E38AF9C1F18D}"/>
          </ac:spMkLst>
        </pc:sp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4" creationId="{C19B4D6C-DF95-12CE-14F4-D9BFC7DA5FC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5" creationId="{1D75731A-5870-CD41-5254-CFD16E495BE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6" creationId="{E0D0134B-A644-6B19-22F7-51825B85603F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7" creationId="{C2752498-87CC-5799-590B-7EEC29274C4A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8" creationId="{6C9F6FBF-D511-A675-861F-E1FB1F0F6BE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9" creationId="{76469F0E-92AC-28C0-2D0B-C1EB1A5F0D52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0" creationId="{1242654A-C036-07FC-C020-89086AD80683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1" creationId="{B3BE7669-987D-6935-DF0D-C1EB55422F74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8" creationId="{354E3076-66BE-1BC7-D9B4-A37B74E91B91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19" creationId="{5EBFABC8-756E-E63A-23B2-5CE93F3038B5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0" creationId="{50EF8E61-35E4-3253-9F31-ADE42925A68D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21" creationId="{7B3D11B3-9BBA-D8FA-2DC6-8DBB0D493F88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4" creationId="{9E409819-07DE-CD58-85F3-22B2B54BCAD7}"/>
          </ac:cxnSpMkLst>
        </pc:cxnChg>
        <pc:cxnChg chg="add mod">
          <ac:chgData name="り ぶ" userId="e79b0678f96bfbc0" providerId="LiveId" clId="{CCCF7461-576D-4061-A48F-1BAFEF8670DB}" dt="2023-12-16T10:34:57.439" v="2347" actId="1076"/>
          <ac:cxnSpMkLst>
            <pc:docMk/>
            <pc:sldMk cId="957638217" sldId="542"/>
            <ac:cxnSpMk id="37" creationId="{E0BFD606-374D-8BE5-F7A2-FD63DFA85F36}"/>
          </ac:cxnSpMkLst>
        </pc:cxnChg>
      </pc:sldChg>
      <pc:sldChg chg="addSp delSp modSp new del mod modClrScheme chgLayout">
        <pc:chgData name="り ぶ" userId="e79b0678f96bfbc0" providerId="LiveId" clId="{CCCF7461-576D-4061-A48F-1BAFEF8670DB}" dt="2023-12-16T10:45:44.794" v="2844" actId="2696"/>
        <pc:sldMkLst>
          <pc:docMk/>
          <pc:sldMk cId="2654240108" sldId="543"/>
        </pc:sldMkLst>
        <pc:spChg chg="del mod ord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2" creationId="{3021036E-5F42-23C5-E8E3-91A643B0EB2F}"/>
          </ac:spMkLst>
        </pc:spChg>
        <pc:spChg chg="del">
          <ac:chgData name="り ぶ" userId="e79b0678f96bfbc0" providerId="LiveId" clId="{CCCF7461-576D-4061-A48F-1BAFEF8670DB}" dt="2023-12-16T10:45:13.612" v="2790" actId="700"/>
          <ac:spMkLst>
            <pc:docMk/>
            <pc:sldMk cId="2654240108" sldId="543"/>
            <ac:spMk id="3" creationId="{96943678-BCE9-F2C4-14EA-6ED960D1F8DF}"/>
          </ac:spMkLst>
        </pc:spChg>
        <pc:spChg chg="add mod ord">
          <ac:chgData name="り ぶ" userId="e79b0678f96bfbc0" providerId="LiveId" clId="{CCCF7461-576D-4061-A48F-1BAFEF8670DB}" dt="2023-12-16T10:45:30.502" v="2837" actId="700"/>
          <ac:spMkLst>
            <pc:docMk/>
            <pc:sldMk cId="2654240108" sldId="543"/>
            <ac:spMk id="4" creationId="{F3F6775F-D6A3-7D54-DEAC-C51FA425E073}"/>
          </ac:spMkLst>
        </pc:spChg>
        <pc:spChg chg="add mod ord">
          <ac:chgData name="り ぶ" userId="e79b0678f96bfbc0" providerId="LiveId" clId="{CCCF7461-576D-4061-A48F-1BAFEF8670DB}" dt="2023-12-16T10:45:35.350" v="2843" actId="20577"/>
          <ac:spMkLst>
            <pc:docMk/>
            <pc:sldMk cId="2654240108" sldId="543"/>
            <ac:spMk id="5" creationId="{631EE6AD-71EC-BCDA-786F-7ADAA82715B2}"/>
          </ac:spMkLst>
        </pc:spChg>
      </pc:sldChg>
      <pc:sldChg chg="addSp delSp modSp new mod">
        <pc:chgData name="り ぶ" userId="e79b0678f96bfbc0" providerId="LiveId" clId="{CCCF7461-576D-4061-A48F-1BAFEF8670DB}" dt="2023-12-16T11:12:48.930" v="3450" actId="1076"/>
        <pc:sldMkLst>
          <pc:docMk/>
          <pc:sldMk cId="3650983268" sldId="543"/>
        </pc:sldMkLst>
        <pc:spChg chg="mod">
          <ac:chgData name="り ぶ" userId="e79b0678f96bfbc0" providerId="LiveId" clId="{CCCF7461-576D-4061-A48F-1BAFEF8670DB}" dt="2023-12-16T11:11:50.988" v="3413"/>
          <ac:spMkLst>
            <pc:docMk/>
            <pc:sldMk cId="3650983268" sldId="543"/>
            <ac:spMk id="2" creationId="{15BFA0E9-6293-285B-0BFC-5BC5F835043B}"/>
          </ac:spMkLst>
        </pc:spChg>
        <pc:spChg chg="add del mod">
          <ac:chgData name="り ぶ" userId="e79b0678f96bfbc0" providerId="LiveId" clId="{CCCF7461-576D-4061-A48F-1BAFEF8670DB}" dt="2023-12-16T10:53:14.308" v="2959" actId="478"/>
          <ac:spMkLst>
            <pc:docMk/>
            <pc:sldMk cId="3650983268" sldId="543"/>
            <ac:spMk id="8" creationId="{20A6348B-B5B5-CB74-37C1-33F6E7EF6C1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9" creationId="{C623138A-CC64-8E34-CBB8-F72A461411C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0" creationId="{6436A56C-5EED-9F91-F6B0-50D2A5F801F3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1" creationId="{0728EE57-4182-5F2B-83A4-4C3BF38C9325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2" creationId="{E4C2FFF8-C316-730A-1BE4-7B9733704E5A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8" creationId="{503E1F88-9707-BBE9-DCFB-3459C33FDA5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19" creationId="{AF47A5D3-C7DF-9E81-547B-66EFE4C61F4B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0" creationId="{43B49B40-4722-1A2D-2066-DB83969AC702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1" creationId="{BC947655-9B66-3DF1-5A37-3D55A823FCF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2" creationId="{B3DC7DC9-5E36-2AE6-68E2-31C2743965B6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8" creationId="{ABF8E62A-E35B-89A1-86A0-9A4FBCD683D4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29" creationId="{7FA7ADAE-1BD3-AC2B-104B-C74221FAD128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0" creationId="{97FE00E3-DCB4-50DC-373A-3CA807B8B0A0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1" creationId="{DEF6E113-6CDE-ED5D-9B06-B3EDABEED54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2" creationId="{B947687F-76FB-8B42-BC06-DD117D684449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3" creationId="{0BA198A0-40C2-AF29-6D53-FDC7A49BA80C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4" creationId="{56C4E115-B64B-B9CC-C954-3C006C06E747}"/>
          </ac:spMkLst>
        </pc:spChg>
        <pc:spChg chg="add mod">
          <ac:chgData name="り ぶ" userId="e79b0678f96bfbc0" providerId="LiveId" clId="{CCCF7461-576D-4061-A48F-1BAFEF8670DB}" dt="2023-12-16T11:03:37.297" v="3126" actId="1076"/>
          <ac:spMkLst>
            <pc:docMk/>
            <pc:sldMk cId="3650983268" sldId="543"/>
            <ac:spMk id="35" creationId="{CED0E8B7-9F99-8AEE-8BDF-AAF8F4F7A3FA}"/>
          </ac:spMkLst>
        </pc:spChg>
        <pc:spChg chg="add mod">
          <ac:chgData name="り ぶ" userId="e79b0678f96bfbc0" providerId="LiveId" clId="{CCCF7461-576D-4061-A48F-1BAFEF8670DB}" dt="2023-12-16T11:08:41.739" v="3283" actId="1076"/>
          <ac:spMkLst>
            <pc:docMk/>
            <pc:sldMk cId="3650983268" sldId="543"/>
            <ac:spMk id="38" creationId="{A622F5B9-6774-AD7E-E576-6916E720C3BE}"/>
          </ac:spMkLst>
        </pc:spChg>
        <pc:spChg chg="add mod">
          <ac:chgData name="り ぶ" userId="e79b0678f96bfbc0" providerId="LiveId" clId="{CCCF7461-576D-4061-A48F-1BAFEF8670DB}" dt="2023-12-16T11:07:37.537" v="3199" actId="1076"/>
          <ac:spMkLst>
            <pc:docMk/>
            <pc:sldMk cId="3650983268" sldId="543"/>
            <ac:spMk id="39" creationId="{B97FA464-0FF0-A462-D66B-6D16CEB73AA6}"/>
          </ac:spMkLst>
        </pc:spChg>
        <pc:spChg chg="add mod">
          <ac:chgData name="り ぶ" userId="e79b0678f96bfbc0" providerId="LiveId" clId="{CCCF7461-576D-4061-A48F-1BAFEF8670DB}" dt="2023-12-16T11:09:02.669" v="3294"/>
          <ac:spMkLst>
            <pc:docMk/>
            <pc:sldMk cId="3650983268" sldId="543"/>
            <ac:spMk id="40" creationId="{4387B4FF-7CF8-6394-2037-5E07CA089046}"/>
          </ac:spMkLst>
        </pc:spChg>
        <pc:spChg chg="add mod">
          <ac:chgData name="り ぶ" userId="e79b0678f96bfbc0" providerId="LiveId" clId="{CCCF7461-576D-4061-A48F-1BAFEF8670DB}" dt="2023-12-16T11:12:48.930" v="3450" actId="1076"/>
          <ac:spMkLst>
            <pc:docMk/>
            <pc:sldMk cId="3650983268" sldId="543"/>
            <ac:spMk id="41" creationId="{6F9C81BB-BA83-AFBC-8B30-521217D7CA4E}"/>
          </ac:spMkLst>
        </pc:spChg>
        <pc:spChg chg="add mod">
          <ac:chgData name="り ぶ" userId="e79b0678f96bfbc0" providerId="LiveId" clId="{CCCF7461-576D-4061-A48F-1BAFEF8670DB}" dt="2023-12-16T11:10:47.607" v="3403" actId="1076"/>
          <ac:spMkLst>
            <pc:docMk/>
            <pc:sldMk cId="3650983268" sldId="543"/>
            <ac:spMk id="42" creationId="{4C618E2D-A15B-6E42-BF7E-5FA02D6A3E35}"/>
          </ac:spMkLst>
        </pc:spChg>
        <pc:picChg chg="add mod or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7" creationId="{448ED7C2-5984-26D1-94D5-876AC7A37870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13" creationId="{D84A5C56-C35A-75BB-5E33-C7063FD2DA49}"/>
          </ac:picMkLst>
        </pc:picChg>
        <pc:picChg chg="add mod">
          <ac:chgData name="り ぶ" userId="e79b0678f96bfbc0" providerId="LiveId" clId="{CCCF7461-576D-4061-A48F-1BAFEF8670DB}" dt="2023-12-16T11:03:37.297" v="3126" actId="1076"/>
          <ac:picMkLst>
            <pc:docMk/>
            <pc:sldMk cId="3650983268" sldId="543"/>
            <ac:picMk id="23" creationId="{75596DF9-B194-E4DF-EE6B-DB46B0584CD0}"/>
          </ac:picMkLst>
        </pc:picChg>
        <pc:picChg chg="add mod modCrop">
          <ac:chgData name="り ぶ" userId="e79b0678f96bfbc0" providerId="LiveId" clId="{CCCF7461-576D-4061-A48F-1BAFEF8670DB}" dt="2023-12-16T11:08:41.739" v="3283" actId="1076"/>
          <ac:picMkLst>
            <pc:docMk/>
            <pc:sldMk cId="3650983268" sldId="543"/>
            <ac:picMk id="36" creationId="{403DBE4C-1AEB-627D-D6D8-ECD383119722}"/>
          </ac:picMkLst>
        </pc:picChg>
        <pc:picChg chg="add mod modCrop">
          <ac:chgData name="り ぶ" userId="e79b0678f96bfbc0" providerId="LiveId" clId="{CCCF7461-576D-4061-A48F-1BAFEF8670DB}" dt="2023-12-16T11:05:50.052" v="3150" actId="1076"/>
          <ac:picMkLst>
            <pc:docMk/>
            <pc:sldMk cId="3650983268" sldId="543"/>
            <ac:picMk id="37" creationId="{5D362B9E-A3A1-FEDF-A04C-880BA079DC84}"/>
          </ac:picMkLst>
        </pc:pic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3" creationId="{64AAEA60-13E0-00D4-B4CB-C1225261E0E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4" creationId="{0D66C5F5-D857-5B62-010D-F817BBCF55C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5" creationId="{5892702C-34CF-570D-A528-225A6107D63D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6" creationId="{0526B9AD-B002-E12D-C815-AF022ECB1CA0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4" creationId="{56389972-EA63-7BE9-84BD-42BF0D6031F9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5" creationId="{E158179E-B06F-8E85-523D-095E714E277E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6" creationId="{B499D275-F856-E4B4-9BAB-4EC71AFD4318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17" creationId="{16DA5E3E-8350-964F-742E-AE03DC0920EC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4" creationId="{42F403A8-6373-7B18-95DF-54173E5E992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5" creationId="{9AD74081-6D75-665B-94EA-A08704D779C3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6" creationId="{5D0D9D14-C843-2ABA-9B49-68BE138D6D86}"/>
          </ac:cxnSpMkLst>
        </pc:cxnChg>
        <pc:cxnChg chg="add mod">
          <ac:chgData name="り ぶ" userId="e79b0678f96bfbc0" providerId="LiveId" clId="{CCCF7461-576D-4061-A48F-1BAFEF8670DB}" dt="2023-12-16T11:03:37.297" v="3126" actId="1076"/>
          <ac:cxnSpMkLst>
            <pc:docMk/>
            <pc:sldMk cId="3650983268" sldId="543"/>
            <ac:cxnSpMk id="27" creationId="{976CF34B-991A-A6A2-F1F8-F803D4810295}"/>
          </ac:cxnSpMkLst>
        </pc:cxnChg>
      </pc:sldChg>
      <pc:sldChg chg="addSp delSp modSp new mod">
        <pc:chgData name="り ぶ" userId="e79b0678f96bfbc0" providerId="LiveId" clId="{CCCF7461-576D-4061-A48F-1BAFEF8670DB}" dt="2023-12-16T11:39:59.677" v="3925" actId="1076"/>
        <pc:sldMkLst>
          <pc:docMk/>
          <pc:sldMk cId="2557095439" sldId="544"/>
        </pc:sldMkLst>
        <pc:spChg chg="mod">
          <ac:chgData name="り ぶ" userId="e79b0678f96bfbc0" providerId="LiveId" clId="{CCCF7461-576D-4061-A48F-1BAFEF8670DB}" dt="2023-12-16T11:31:27.837" v="3495"/>
          <ac:spMkLst>
            <pc:docMk/>
            <pc:sldMk cId="2557095439" sldId="544"/>
            <ac:spMk id="2" creationId="{BB960D0B-EE03-8113-9AED-BF7540B262AD}"/>
          </ac:spMkLst>
        </pc:spChg>
        <pc:spChg chg="add del mod">
          <ac:chgData name="り ぶ" userId="e79b0678f96bfbc0" providerId="LiveId" clId="{CCCF7461-576D-4061-A48F-1BAFEF8670DB}" dt="2023-12-16T11:33:09.608" v="3510" actId="21"/>
          <ac:spMkLst>
            <pc:docMk/>
            <pc:sldMk cId="2557095439" sldId="544"/>
            <ac:spMk id="8" creationId="{5160635C-E4D2-DF60-2097-F6CDD9A0B514}"/>
          </ac:spMkLst>
        </pc:spChg>
        <pc:spChg chg="add mod or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3" creationId="{05EB5B8B-8ED2-F26B-13B6-5920844E8393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4" creationId="{774E8520-E3FA-B4C7-911B-5948C4009372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5" creationId="{452D6D7D-3D44-9FD7-5131-1249F82F3CF8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6" creationId="{EB7E8645-AAFE-E2F4-6401-B8498AE0E466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7" creationId="{D0C9A324-3682-8A9E-4B25-36216090790B}"/>
          </ac:spMkLst>
        </pc:spChg>
        <pc:spChg chg="add mod">
          <ac:chgData name="り ぶ" userId="e79b0678f96bfbc0" providerId="LiveId" clId="{CCCF7461-576D-4061-A48F-1BAFEF8670DB}" dt="2023-12-16T11:39:04.948" v="3839" actId="1076"/>
          <ac:spMkLst>
            <pc:docMk/>
            <pc:sldMk cId="2557095439" sldId="544"/>
            <ac:spMk id="18" creationId="{F19738C0-6F46-359C-82FB-AEE733FFEAF1}"/>
          </ac:spMkLst>
        </pc:spChg>
        <pc:spChg chg="add mod">
          <ac:chgData name="り ぶ" userId="e79b0678f96bfbc0" providerId="LiveId" clId="{CCCF7461-576D-4061-A48F-1BAFEF8670DB}" dt="2023-12-16T11:39:02.775" v="3838" actId="1076"/>
          <ac:spMkLst>
            <pc:docMk/>
            <pc:sldMk cId="2557095439" sldId="544"/>
            <ac:spMk id="19" creationId="{25D83CB8-C1BB-8726-B29A-21A58A58F087}"/>
          </ac:spMkLst>
        </pc:spChg>
        <pc:spChg chg="add mod">
          <ac:chgData name="り ぶ" userId="e79b0678f96bfbc0" providerId="LiveId" clId="{CCCF7461-576D-4061-A48F-1BAFEF8670DB}" dt="2023-12-16T11:39:59.677" v="3925" actId="1076"/>
          <ac:spMkLst>
            <pc:docMk/>
            <pc:sldMk cId="2557095439" sldId="544"/>
            <ac:spMk id="20" creationId="{409D0F90-E0D8-4501-EB5E-8271D30EEB14}"/>
          </ac:spMkLst>
        </pc:sp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4" creationId="{78992F30-B548-F1BA-6F25-8237C4F080E5}"/>
          </ac:picMkLst>
        </pc:picChg>
        <pc:picChg chg="add del mod">
          <ac:chgData name="り ぶ" userId="e79b0678f96bfbc0" providerId="LiveId" clId="{CCCF7461-576D-4061-A48F-1BAFEF8670DB}" dt="2023-12-16T11:33:11.876" v="3512" actId="21"/>
          <ac:picMkLst>
            <pc:docMk/>
            <pc:sldMk cId="2557095439" sldId="544"/>
            <ac:picMk id="5" creationId="{E9FC1981-461B-DBBC-EA40-D05ED797DB5F}"/>
          </ac:picMkLst>
        </pc:picChg>
        <pc:picChg chg="add del mod">
          <ac:chgData name="り ぶ" userId="e79b0678f96bfbc0" providerId="LiveId" clId="{CCCF7461-576D-4061-A48F-1BAFEF8670DB}" dt="2023-12-16T11:33:00.047" v="3506"/>
          <ac:picMkLst>
            <pc:docMk/>
            <pc:sldMk cId="2557095439" sldId="544"/>
            <ac:picMk id="6" creationId="{C8F82151-8F60-3C7E-228C-53E88E399468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7" creationId="{C5605662-9429-3A3F-2612-D28F7CB9918B}"/>
          </ac:picMkLst>
        </pc:picChg>
        <pc:picChg chg="add mod">
          <ac:chgData name="り ぶ" userId="e79b0678f96bfbc0" providerId="LiveId" clId="{CCCF7461-576D-4061-A48F-1BAFEF8670DB}" dt="2023-12-16T11:39:02.775" v="3838" actId="1076"/>
          <ac:picMkLst>
            <pc:docMk/>
            <pc:sldMk cId="2557095439" sldId="544"/>
            <ac:picMk id="9" creationId="{A09BA295-6736-370C-E220-6F86E3D41AE7}"/>
          </ac:picMkLst>
        </pc:picChg>
        <pc:cxnChg chg="add mod">
          <ac:chgData name="り ぶ" userId="e79b0678f96bfbc0" providerId="LiveId" clId="{CCCF7461-576D-4061-A48F-1BAFEF8670DB}" dt="2023-12-16T11:39:02.775" v="3838" actId="1076"/>
          <ac:cxnSpMkLst>
            <pc:docMk/>
            <pc:sldMk cId="2557095439" sldId="544"/>
            <ac:cxnSpMk id="11" creationId="{FC1E31B5-B9E6-96FE-0ADA-290BD3F6D066}"/>
          </ac:cxnSpMkLst>
        </pc:cxnChg>
      </pc:sldChg>
      <pc:sldChg chg="modSp new del mod">
        <pc:chgData name="り ぶ" userId="e79b0678f96bfbc0" providerId="LiveId" clId="{CCCF7461-576D-4061-A48F-1BAFEF8670DB}" dt="2023-12-16T12:14:27.931" v="3954" actId="2696"/>
        <pc:sldMkLst>
          <pc:docMk/>
          <pc:sldMk cId="2354603257" sldId="545"/>
        </pc:sldMkLst>
        <pc:spChg chg="mod">
          <ac:chgData name="り ぶ" userId="e79b0678f96bfbc0" providerId="LiveId" clId="{CCCF7461-576D-4061-A48F-1BAFEF8670DB}" dt="2023-12-16T12:12:55.069" v="3953"/>
          <ac:spMkLst>
            <pc:docMk/>
            <pc:sldMk cId="2354603257" sldId="545"/>
            <ac:spMk id="2" creationId="{B337208E-8114-1680-42C3-A2216B30FAEC}"/>
          </ac:spMkLst>
        </pc:spChg>
      </pc:sldChg>
    </pc:docChg>
  </pc:docChgLst>
  <pc:docChgLst>
    <pc:chgData name="り ぶ" userId="e79b0678f96bfbc0" providerId="LiveId" clId="{A8FD49EF-71BA-4A01-81D8-74B65D55745E}"/>
    <pc:docChg chg="undo custSel addSld delSld modSld sldOrd">
      <pc:chgData name="り ぶ" userId="e79b0678f96bfbc0" providerId="LiveId" clId="{A8FD49EF-71BA-4A01-81D8-74B65D55745E}" dt="2023-12-11T23:45:14.555" v="9350"/>
      <pc:docMkLst>
        <pc:docMk/>
      </pc:docMkLst>
      <pc:sldChg chg="modSp mod">
        <pc:chgData name="り ぶ" userId="e79b0678f96bfbc0" providerId="LiveId" clId="{A8FD49EF-71BA-4A01-81D8-74B65D55745E}" dt="2023-12-11T08:54:51.883" v="2177"/>
        <pc:sldMkLst>
          <pc:docMk/>
          <pc:sldMk cId="3770236491" sldId="380"/>
        </pc:sldMkLst>
        <pc:spChg chg="mod">
          <ac:chgData name="り ぶ" userId="e79b0678f96bfbc0" providerId="LiveId" clId="{A8FD49EF-71BA-4A01-81D8-74B65D55745E}" dt="2023-12-11T08:54:51.883" v="2177"/>
          <ac:spMkLst>
            <pc:docMk/>
            <pc:sldMk cId="3770236491" sldId="380"/>
            <ac:spMk id="2" creationId="{6B5A9657-0BCA-9C9B-0D22-4A47038F2E8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45.466" v="4344" actId="20577"/>
        <pc:sldMkLst>
          <pc:docMk/>
          <pc:sldMk cId="2659423129" sldId="381"/>
        </pc:sldMkLst>
        <pc:spChg chg="del mod ord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2" creationId="{63E19509-0174-F923-5811-9801B7025DD7}"/>
          </ac:spMkLst>
        </pc:spChg>
        <pc:spChg chg="add del mod">
          <ac:chgData name="り ぶ" userId="e79b0678f96bfbc0" providerId="LiveId" clId="{A8FD49EF-71BA-4A01-81D8-74B65D55745E}" dt="2023-12-11T08:26:57.150" v="48" actId="478"/>
          <ac:spMkLst>
            <pc:docMk/>
            <pc:sldMk cId="2659423129" sldId="381"/>
            <ac:spMk id="2" creationId="{66726282-C36C-AD57-3542-95B0649DFD44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3" creationId="{97B89D79-45A5-BC34-992C-35E85D183ADC}"/>
          </ac:spMkLst>
        </pc:spChg>
        <pc:spChg chg="del">
          <ac:chgData name="り ぶ" userId="e79b0678f96bfbc0" providerId="LiveId" clId="{A8FD49EF-71BA-4A01-81D8-74B65D55745E}" dt="2023-12-11T05:32:29.868" v="1" actId="700"/>
          <ac:spMkLst>
            <pc:docMk/>
            <pc:sldMk cId="2659423129" sldId="381"/>
            <ac:spMk id="3" creationId="{E3D0E221-DBA9-4135-1E33-EB8FB9DB8298}"/>
          </ac:spMkLst>
        </pc:spChg>
        <pc:spChg chg="add mod ord">
          <ac:chgData name="り ぶ" userId="e79b0678f96bfbc0" providerId="LiveId" clId="{A8FD49EF-71BA-4A01-81D8-74B65D55745E}" dt="2023-12-11T08:28:19.501" v="55" actId="700"/>
          <ac:spMkLst>
            <pc:docMk/>
            <pc:sldMk cId="2659423129" sldId="381"/>
            <ac:spMk id="4" creationId="{C0E9739E-D92B-1A93-CF0B-29B1C343B83B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5" creationId="{4FCD534F-3281-0CC8-4CC8-EC1D49DF8F7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6" creationId="{5012DC24-49FA-B96E-8F9C-FEB5932587E1}"/>
          </ac:spMkLst>
        </pc:spChg>
        <pc:spChg chg="add mod topLvl">
          <ac:chgData name="り ぶ" userId="e79b0678f96bfbc0" providerId="LiveId" clId="{A8FD49EF-71BA-4A01-81D8-74B65D55745E}" dt="2023-12-11T09:31:45.466" v="4344" actId="20577"/>
          <ac:spMkLst>
            <pc:docMk/>
            <pc:sldMk cId="2659423129" sldId="381"/>
            <ac:spMk id="7" creationId="{F87F7B05-C140-B63B-4193-DBBC23F049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8" creationId="{5AFC4145-F8FD-03BB-A0D7-95BB521CCCB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9" creationId="{1DC40D64-94C9-B884-8E79-06FF7EC1A904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0" creationId="{B37D1080-3E2E-1402-0B4C-0E731EEFD20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1" creationId="{BBF6BBCB-EA8D-58E6-90CC-E7663934BD56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2" creationId="{3C3E3702-9E70-B9BC-BF27-699E547EB53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3" creationId="{4D2E1371-D0D0-74DB-F668-10F2B652BA40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4" creationId="{5F4AF6AC-C10F-7D8A-70E4-F0D9508BE25F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5" creationId="{E4300902-3A67-F0C6-11D5-D271A1ADA03D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6" creationId="{8780F0AD-7A87-C067-574D-6F896B609E39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7" creationId="{5CEE8593-B76E-04C8-B4AF-39C4C0BC935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18" creationId="{E18F8EC0-1647-80C4-7059-339DF4814EF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19" creationId="{14EC7ED8-1BF7-120B-2557-F5A718280BF0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0" creationId="{44466FEE-8E19-FEC3-E81B-795339120F2E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1" creationId="{CFA0BE9B-FCCC-1986-14C8-9A80972E65AA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2" creationId="{5FD39902-2F2B-BA6C-FC4D-96187B055085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3" creationId="{1BB15A2B-164A-E94E-706B-4E27B17C79B3}"/>
          </ac:spMkLst>
        </pc:spChg>
        <pc:spChg chg="add del mod">
          <ac:chgData name="り ぶ" userId="e79b0678f96bfbc0" providerId="LiveId" clId="{A8FD49EF-71BA-4A01-81D8-74B65D55745E}" dt="2023-12-11T08:25:10.083" v="17" actId="478"/>
          <ac:spMkLst>
            <pc:docMk/>
            <pc:sldMk cId="2659423129" sldId="381"/>
            <ac:spMk id="24" creationId="{096B68FB-A7C2-9F0D-1477-223AF94BB3BD}"/>
          </ac:spMkLst>
        </pc:spChg>
        <pc:spChg chg="add mod topLvl">
          <ac:chgData name="り ぶ" userId="e79b0678f96bfbc0" providerId="LiveId" clId="{A8FD49EF-71BA-4A01-81D8-74B65D55745E}" dt="2023-12-11T08:33:01.425" v="539" actId="1076"/>
          <ac:spMkLst>
            <pc:docMk/>
            <pc:sldMk cId="2659423129" sldId="381"/>
            <ac:spMk id="25" creationId="{AF5FB2DA-F61C-CAE2-E3A4-EC4ED0A18153}"/>
          </ac:spMkLst>
        </pc:spChg>
        <pc:spChg chg="add mod ord">
          <ac:chgData name="り ぶ" userId="e79b0678f96bfbc0" providerId="LiveId" clId="{A8FD49EF-71BA-4A01-81D8-74B65D55745E}" dt="2023-12-11T08:32:23.233" v="533" actId="20577"/>
          <ac:spMkLst>
            <pc:docMk/>
            <pc:sldMk cId="2659423129" sldId="381"/>
            <ac:spMk id="27" creationId="{5BABAF0D-5E4A-D1AE-24D1-7EE7F74928A2}"/>
          </ac:spMkLst>
        </pc:spChg>
        <pc:spChg chg="add mod">
          <ac:chgData name="り ぶ" userId="e79b0678f96bfbc0" providerId="LiveId" clId="{A8FD49EF-71BA-4A01-81D8-74B65D55745E}" dt="2023-12-11T08:33:21.639" v="540" actId="207"/>
          <ac:spMkLst>
            <pc:docMk/>
            <pc:sldMk cId="2659423129" sldId="381"/>
            <ac:spMk id="28" creationId="{9834EC1E-60D9-8857-B177-3EB21E956DEB}"/>
          </ac:spMkLst>
        </pc:spChg>
        <pc:spChg chg="add mod">
          <ac:chgData name="り ぶ" userId="e79b0678f96bfbc0" providerId="LiveId" clId="{A8FD49EF-71BA-4A01-81D8-74B65D55745E}" dt="2023-12-11T08:50:44.450" v="1520"/>
          <ac:spMkLst>
            <pc:docMk/>
            <pc:sldMk cId="2659423129" sldId="381"/>
            <ac:spMk id="29" creationId="{1312FA9C-B185-6ADC-A078-5B56095E241B}"/>
          </ac:spMkLst>
        </pc:spChg>
        <pc:spChg chg="add del">
          <ac:chgData name="り ぶ" userId="e79b0678f96bfbc0" providerId="LiveId" clId="{A8FD49EF-71BA-4A01-81D8-74B65D55745E}" dt="2023-12-11T08:36:15.551" v="692" actId="21"/>
          <ac:spMkLst>
            <pc:docMk/>
            <pc:sldMk cId="2659423129" sldId="381"/>
            <ac:spMk id="30" creationId="{5D2978AD-D4C7-3A1B-7BA3-97B70EE0BA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1" creationId="{AACC1F58-3130-229D-0B01-C73C955A1064}"/>
          </ac:spMkLst>
        </pc:spChg>
        <pc:spChg chg="add mod">
          <ac:chgData name="り ぶ" userId="e79b0678f96bfbc0" providerId="LiveId" clId="{A8FD49EF-71BA-4A01-81D8-74B65D55745E}" dt="2023-12-11T08:37:59.966" v="759" actId="1076"/>
          <ac:spMkLst>
            <pc:docMk/>
            <pc:sldMk cId="2659423129" sldId="381"/>
            <ac:spMk id="35" creationId="{23FFA010-2337-1F8A-641C-C8FD8A6BB31F}"/>
          </ac:spMkLst>
        </pc:spChg>
        <pc:grpChg chg="add del mod">
          <ac:chgData name="り ぶ" userId="e79b0678f96bfbc0" providerId="LiveId" clId="{A8FD49EF-71BA-4A01-81D8-74B65D55745E}" dt="2023-12-11T08:28:12.908" v="54" actId="165"/>
          <ac:grpSpMkLst>
            <pc:docMk/>
            <pc:sldMk cId="2659423129" sldId="381"/>
            <ac:grpSpMk id="26" creationId="{45C6D069-EA20-6172-7621-9DFC5FBCEFA2}"/>
          </ac:grpSpMkLst>
        </pc:grp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3" creationId="{64BC732A-F96F-5242-F4A0-3860F14EAA66}"/>
          </ac:cxnSpMkLst>
        </pc:cxnChg>
        <pc:cxnChg chg="add mod">
          <ac:chgData name="り ぶ" userId="e79b0678f96bfbc0" providerId="LiveId" clId="{A8FD49EF-71BA-4A01-81D8-74B65D55745E}" dt="2023-12-11T08:37:59.966" v="759" actId="1076"/>
          <ac:cxnSpMkLst>
            <pc:docMk/>
            <pc:sldMk cId="2659423129" sldId="381"/>
            <ac:cxnSpMk id="34" creationId="{15548C68-0389-24F3-FE9C-4413C4E09404}"/>
          </ac:cxnSpMkLst>
        </pc:cxnChg>
      </pc:sldChg>
      <pc:sldChg chg="addSp modSp new mod">
        <pc:chgData name="り ぶ" userId="e79b0678f96bfbc0" providerId="LiveId" clId="{A8FD49EF-71BA-4A01-81D8-74B65D55745E}" dt="2023-12-11T09:01:24.216" v="2388"/>
        <pc:sldMkLst>
          <pc:docMk/>
          <pc:sldMk cId="915836568" sldId="382"/>
        </pc:sldMkLst>
        <pc:spChg chg="mod">
          <ac:chgData name="り ぶ" userId="e79b0678f96bfbc0" providerId="LiveId" clId="{A8FD49EF-71BA-4A01-81D8-74B65D55745E}" dt="2023-12-11T08:38:52.185" v="831"/>
          <ac:spMkLst>
            <pc:docMk/>
            <pc:sldMk cId="915836568" sldId="382"/>
            <ac:spMk id="2" creationId="{186C7568-5114-C4FD-7070-AAFF6C781040}"/>
          </ac:spMkLst>
        </pc:spChg>
        <pc:spChg chg="mod">
          <ac:chgData name="り ぶ" userId="e79b0678f96bfbc0" providerId="LiveId" clId="{A8FD49EF-71BA-4A01-81D8-74B65D55745E}" dt="2023-12-11T09:01:24.216" v="2388"/>
          <ac:spMkLst>
            <pc:docMk/>
            <pc:sldMk cId="915836568" sldId="382"/>
            <ac:spMk id="3" creationId="{F4C6C5F0-EE06-7778-8D45-27C6936DA1E4}"/>
          </ac:spMkLst>
        </pc:spChg>
        <pc:spChg chg="add mod">
          <ac:chgData name="り ぶ" userId="e79b0678f96bfbc0" providerId="LiveId" clId="{A8FD49EF-71BA-4A01-81D8-74B65D55745E}" dt="2023-12-11T08:48:51.628" v="1489" actId="20577"/>
          <ac:spMkLst>
            <pc:docMk/>
            <pc:sldMk cId="915836568" sldId="382"/>
            <ac:spMk id="4" creationId="{4F142E00-E156-308A-66D5-FCA64341C1B1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09:31:36.663" v="4340" actId="1076"/>
        <pc:sldMkLst>
          <pc:docMk/>
          <pc:sldMk cId="2187902545" sldId="383"/>
        </pc:sldMkLst>
        <pc:spChg chg="mod ord">
          <ac:chgData name="り ぶ" userId="e79b0678f96bfbc0" providerId="LiveId" clId="{A8FD49EF-71BA-4A01-81D8-74B65D55745E}" dt="2023-12-11T09:01:35.625" v="2389" actId="700"/>
          <ac:spMkLst>
            <pc:docMk/>
            <pc:sldMk cId="2187902545" sldId="383"/>
            <ac:spMk id="2" creationId="{A0B386FF-D044-EB2A-86EA-FB39E46885EF}"/>
          </ac:spMkLst>
        </pc:spChg>
        <pc:spChg chg="del">
          <ac:chgData name="り ぶ" userId="e79b0678f96bfbc0" providerId="LiveId" clId="{A8FD49EF-71BA-4A01-81D8-74B65D55745E}" dt="2023-12-11T08:55:23.345" v="2213" actId="700"/>
          <ac:spMkLst>
            <pc:docMk/>
            <pc:sldMk cId="2187902545" sldId="383"/>
            <ac:spMk id="3" creationId="{2D5AFB58-8BB1-DD11-C11E-545942EC1704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4" creationId="{2FA5B89B-F687-6A78-431B-7C9873F67132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5" creationId="{753193F6-EAF5-DBE0-91C3-CCD00B505CDD}"/>
          </ac:spMkLst>
        </pc:spChg>
        <pc:spChg chg="add mod">
          <ac:chgData name="り ぶ" userId="e79b0678f96bfbc0" providerId="LiveId" clId="{A8FD49EF-71BA-4A01-81D8-74B65D55745E}" dt="2023-12-11T09:31:36.663" v="4340" actId="1076"/>
          <ac:spMkLst>
            <pc:docMk/>
            <pc:sldMk cId="2187902545" sldId="383"/>
            <ac:spMk id="6" creationId="{FB93799B-6916-F26E-E585-096329B5638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7" creationId="{898A99A0-9EAD-1410-2971-A71E4182EFB9}"/>
          </ac:spMkLst>
        </pc:spChg>
        <pc:spChg chg="add mod">
          <ac:chgData name="り ぶ" userId="e79b0678f96bfbc0" providerId="LiveId" clId="{A8FD49EF-71BA-4A01-81D8-74B65D55745E}" dt="2023-12-11T08:59:43.590" v="2358" actId="207"/>
          <ac:spMkLst>
            <pc:docMk/>
            <pc:sldMk cId="2187902545" sldId="383"/>
            <ac:spMk id="8" creationId="{17D98442-1A22-059E-9691-25AB0B89CC0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9" creationId="{00A1B255-96D9-62EF-C28C-5EB36903EF35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0" creationId="{3A1FFE5F-3A72-E735-B6CE-E17D7914384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1" creationId="{6FF3E4C6-5FCA-FE3C-C790-AEE9F57D8AF8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2" creationId="{5CCAAEB8-C002-9DE6-7578-D6D330BD225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3" creationId="{EDAFC2EB-18EA-2778-CE31-02517A0ED3DD}"/>
          </ac:spMkLst>
        </pc:spChg>
        <pc:spChg chg="add del mod">
          <ac:chgData name="り ぶ" userId="e79b0678f96bfbc0" providerId="LiveId" clId="{A8FD49EF-71BA-4A01-81D8-74B65D55745E}" dt="2023-12-11T08:55:55.134" v="2223" actId="478"/>
          <ac:spMkLst>
            <pc:docMk/>
            <pc:sldMk cId="2187902545" sldId="383"/>
            <ac:spMk id="14" creationId="{DE8885ED-36BD-E68C-8506-C4187163B377}"/>
          </ac:spMkLst>
        </pc:spChg>
        <pc:spChg chg="add mod">
          <ac:chgData name="り ぶ" userId="e79b0678f96bfbc0" providerId="LiveId" clId="{A8FD49EF-71BA-4A01-81D8-74B65D55745E}" dt="2023-12-11T08:58:27.968" v="2339" actId="20577"/>
          <ac:spMkLst>
            <pc:docMk/>
            <pc:sldMk cId="2187902545" sldId="383"/>
            <ac:spMk id="18" creationId="{7FA84DD9-ABED-BCC4-1C85-58772E0DDE47}"/>
          </ac:spMkLst>
        </pc:spChg>
        <pc:spChg chg="add mod">
          <ac:chgData name="り ぶ" userId="e79b0678f96bfbc0" providerId="LiveId" clId="{A8FD49EF-71BA-4A01-81D8-74B65D55745E}" dt="2023-12-11T08:57:46.583" v="2270" actId="1076"/>
          <ac:spMkLst>
            <pc:docMk/>
            <pc:sldMk cId="2187902545" sldId="383"/>
            <ac:spMk id="20" creationId="{797F1FFC-61C9-8AEF-580C-567A2886610F}"/>
          </ac:spMkLst>
        </pc:spChg>
        <pc:spChg chg="add mod">
          <ac:chgData name="り ぶ" userId="e79b0678f96bfbc0" providerId="LiveId" clId="{A8FD49EF-71BA-4A01-81D8-74B65D55745E}" dt="2023-12-11T08:58:53.735" v="2357" actId="1076"/>
          <ac:spMkLst>
            <pc:docMk/>
            <pc:sldMk cId="2187902545" sldId="383"/>
            <ac:spMk id="21" creationId="{9410A398-A8CA-0E80-4CB7-82CCA367A7D1}"/>
          </ac:spMkLst>
        </pc:spChg>
        <pc:spChg chg="add mod ord">
          <ac:chgData name="り ぶ" userId="e79b0678f96bfbc0" providerId="LiveId" clId="{A8FD49EF-71BA-4A01-81D8-74B65D55745E}" dt="2023-12-11T09:06:03.538" v="2973"/>
          <ac:spMkLst>
            <pc:docMk/>
            <pc:sldMk cId="2187902545" sldId="383"/>
            <ac:spMk id="26" creationId="{AD92D0D9-065A-14F0-E4B8-3A7BB41A460D}"/>
          </ac:spMkLst>
        </pc:spChg>
        <pc:cxnChg chg="add mod">
          <ac:chgData name="り ぶ" userId="e79b0678f96bfbc0" providerId="LiveId" clId="{A8FD49EF-71BA-4A01-81D8-74B65D55745E}" dt="2023-12-11T09:31:36.663" v="4340" actId="1076"/>
          <ac:cxnSpMkLst>
            <pc:docMk/>
            <pc:sldMk cId="2187902545" sldId="383"/>
            <ac:cxnSpMk id="16" creationId="{A18638CF-4958-9337-0DE3-D2C99144EC19}"/>
          </ac:cxnSpMkLst>
        </pc:cxnChg>
      </pc:sldChg>
      <pc:sldChg chg="addSp modSp new mod">
        <pc:chgData name="り ぶ" userId="e79b0678f96bfbc0" providerId="LiveId" clId="{A8FD49EF-71BA-4A01-81D8-74B65D55745E}" dt="2023-12-11T10:44:09.766" v="7228" actId="1076"/>
        <pc:sldMkLst>
          <pc:docMk/>
          <pc:sldMk cId="2803378345" sldId="384"/>
        </pc:sldMkLst>
        <pc:spChg chg="mod">
          <ac:chgData name="り ぶ" userId="e79b0678f96bfbc0" providerId="LiveId" clId="{A8FD49EF-71BA-4A01-81D8-74B65D55745E}" dt="2023-12-11T09:10:09.161" v="3389"/>
          <ac:spMkLst>
            <pc:docMk/>
            <pc:sldMk cId="2803378345" sldId="384"/>
            <ac:spMk id="2" creationId="{2441185F-031F-4B5F-BB06-80CC6C3167B8}"/>
          </ac:spMkLst>
        </pc:spChg>
        <pc:spChg chg="mod">
          <ac:chgData name="り ぶ" userId="e79b0678f96bfbc0" providerId="LiveId" clId="{A8FD49EF-71BA-4A01-81D8-74B65D55745E}" dt="2023-12-11T10:27:09.450" v="5895" actId="20577"/>
          <ac:spMkLst>
            <pc:docMk/>
            <pc:sldMk cId="2803378345" sldId="384"/>
            <ac:spMk id="3" creationId="{9876E499-F168-43A6-4FA2-FA4E04A36E73}"/>
          </ac:spMkLst>
        </pc:spChg>
        <pc:spChg chg="mod">
          <ac:chgData name="り ぶ" userId="e79b0678f96bfbc0" providerId="LiveId" clId="{A8FD49EF-71BA-4A01-81D8-74B65D55745E}" dt="2023-12-11T10:30:21.089" v="6211" actId="27636"/>
          <ac:spMkLst>
            <pc:docMk/>
            <pc:sldMk cId="2803378345" sldId="384"/>
            <ac:spMk id="4" creationId="{234B2E61-2BE7-CB35-ED0D-AE083334140D}"/>
          </ac:spMkLst>
        </pc:spChg>
        <pc:spChg chg="add mod">
          <ac:chgData name="り ぶ" userId="e79b0678f96bfbc0" providerId="LiveId" clId="{A8FD49EF-71BA-4A01-81D8-74B65D55745E}" dt="2023-12-11T10:28:23.578" v="5935" actId="1076"/>
          <ac:spMkLst>
            <pc:docMk/>
            <pc:sldMk cId="2803378345" sldId="384"/>
            <ac:spMk id="5" creationId="{8A3E470E-24FE-090E-D397-3F260E71FD41}"/>
          </ac:spMkLst>
        </pc:spChg>
        <pc:spChg chg="add mod">
          <ac:chgData name="り ぶ" userId="e79b0678f96bfbc0" providerId="LiveId" clId="{A8FD49EF-71BA-4A01-81D8-74B65D55745E}" dt="2023-12-11T10:44:09.766" v="7228" actId="1076"/>
          <ac:spMkLst>
            <pc:docMk/>
            <pc:sldMk cId="2803378345" sldId="384"/>
            <ac:spMk id="6" creationId="{FA2D12E6-EBF8-F0A2-8821-B11BA26DFF71}"/>
          </ac:spMkLst>
        </pc:spChg>
      </pc:sldChg>
      <pc:sldChg chg="addSp delSp modSp new mod">
        <pc:chgData name="り ぶ" userId="e79b0678f96bfbc0" providerId="LiveId" clId="{A8FD49EF-71BA-4A01-81D8-74B65D55745E}" dt="2023-12-11T09:30:10.767" v="4296" actId="1076"/>
        <pc:sldMkLst>
          <pc:docMk/>
          <pc:sldMk cId="3765560559" sldId="385"/>
        </pc:sldMkLst>
        <pc:spChg chg="mod">
          <ac:chgData name="り ぶ" userId="e79b0678f96bfbc0" providerId="LiveId" clId="{A8FD49EF-71BA-4A01-81D8-74B65D55745E}" dt="2023-12-11T09:15:21.272" v="3875"/>
          <ac:spMkLst>
            <pc:docMk/>
            <pc:sldMk cId="3765560559" sldId="385"/>
            <ac:spMk id="2" creationId="{1CFA551F-F79B-B983-79B0-A43DD6D39EE2}"/>
          </ac:spMkLst>
        </pc:spChg>
        <pc:spChg chg="add del">
          <ac:chgData name="り ぶ" userId="e79b0678f96bfbc0" providerId="LiveId" clId="{A8FD49EF-71BA-4A01-81D8-74B65D55745E}" dt="2023-12-11T09:15:44.471" v="3878" actId="21"/>
          <ac:spMkLst>
            <pc:docMk/>
            <pc:sldMk cId="3765560559" sldId="385"/>
            <ac:spMk id="3" creationId="{0B6E31C9-2985-8DED-CD40-204A1AC66157}"/>
          </ac:spMkLst>
        </pc:spChg>
        <pc:spChg chg="add del">
          <ac:chgData name="り ぶ" userId="e79b0678f96bfbc0" providerId="LiveId" clId="{A8FD49EF-71BA-4A01-81D8-74B65D55745E}" dt="2023-12-11T09:15:47.589" v="3879" actId="21"/>
          <ac:spMkLst>
            <pc:docMk/>
            <pc:sldMk cId="3765560559" sldId="385"/>
            <ac:spMk id="4" creationId="{A1F4C808-1DB2-E4CD-8016-FF432961EB2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7" creationId="{53BA9243-DD56-0AC8-3125-9D4852B117A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8" creationId="{4760356E-AAC1-D6E7-8183-9E00773C412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9" creationId="{7C5FCDEA-4C9D-F901-DFC3-2D46B744F81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0" creationId="{0A217F20-EAD4-F02D-9BB5-A84E139ADCD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1" creationId="{B96033D6-AF3A-C067-1B80-C70DB8CC5FC5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5" creationId="{FB13E419-8C18-0104-E06D-2943BEEE1871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6" creationId="{9D4F1557-A789-81C7-FB5A-3D6F9111FB0F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7" creationId="{EDE42121-236C-7126-8668-C45829F1F94B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18" creationId="{D6747CBE-FF38-23DB-69F7-62D02ACA68A3}"/>
          </ac:spMkLst>
        </pc:spChg>
        <pc:spChg chg="add del mod">
          <ac:chgData name="り ぶ" userId="e79b0678f96bfbc0" providerId="LiveId" clId="{A8FD49EF-71BA-4A01-81D8-74B65D55745E}" dt="2023-12-11T09:22:39.225" v="4035" actId="478"/>
          <ac:spMkLst>
            <pc:docMk/>
            <pc:sldMk cId="3765560559" sldId="385"/>
            <ac:spMk id="19" creationId="{614E8E5E-5FE9-0D91-2AD3-57FB0C9428F0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0" creationId="{E4F9C5CF-A4FD-37AF-7788-D87D17C9D8C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2" creationId="{E091D52A-AB78-1D1B-CC2D-68A0FE78B07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3" creationId="{B43C35FF-1D84-18CA-5FE6-5E050E245C1C}"/>
          </ac:spMkLst>
        </pc:spChg>
        <pc:spChg chg="add mod">
          <ac:chgData name="り ぶ" userId="e79b0678f96bfbc0" providerId="LiveId" clId="{A8FD49EF-71BA-4A01-81D8-74B65D55745E}" dt="2023-12-11T09:28:00.608" v="4270" actId="1035"/>
          <ac:spMkLst>
            <pc:docMk/>
            <pc:sldMk cId="3765560559" sldId="385"/>
            <ac:spMk id="24" creationId="{596D767D-25C1-2433-D80A-FADC75670F3C}"/>
          </ac:spMkLst>
        </pc:spChg>
        <pc:spChg chg="add mod">
          <ac:chgData name="り ぶ" userId="e79b0678f96bfbc0" providerId="LiveId" clId="{A8FD49EF-71BA-4A01-81D8-74B65D55745E}" dt="2023-12-11T09:26:33.516" v="4207" actId="1076"/>
          <ac:spMkLst>
            <pc:docMk/>
            <pc:sldMk cId="3765560559" sldId="385"/>
            <ac:spMk id="27" creationId="{3DA9B77F-79AD-A220-D801-E787B3CB44BB}"/>
          </ac:spMkLst>
        </pc:spChg>
        <pc:spChg chg="add mod">
          <ac:chgData name="り ぶ" userId="e79b0678f96bfbc0" providerId="LiveId" clId="{A8FD49EF-71BA-4A01-81D8-74B65D55745E}" dt="2023-12-11T09:27:51.033" v="4251" actId="1076"/>
          <ac:spMkLst>
            <pc:docMk/>
            <pc:sldMk cId="3765560559" sldId="385"/>
            <ac:spMk id="35" creationId="{BE4B11D8-05CF-54E6-8610-B21193C80CD6}"/>
          </ac:spMkLst>
        </pc:spChg>
        <pc:spChg chg="add mod">
          <ac:chgData name="り ぶ" userId="e79b0678f96bfbc0" providerId="LiveId" clId="{A8FD49EF-71BA-4A01-81D8-74B65D55745E}" dt="2023-12-11T09:29:36.083" v="4282" actId="1076"/>
          <ac:spMkLst>
            <pc:docMk/>
            <pc:sldMk cId="3765560559" sldId="385"/>
            <ac:spMk id="37" creationId="{847F8BF3-BB49-D670-F4B4-64D7C422D92F}"/>
          </ac:spMkLst>
        </pc:spChg>
        <pc:spChg chg="add mod">
          <ac:chgData name="り ぶ" userId="e79b0678f96bfbc0" providerId="LiveId" clId="{A8FD49EF-71BA-4A01-81D8-74B65D55745E}" dt="2023-12-11T09:29:51.096" v="4287" actId="1076"/>
          <ac:spMkLst>
            <pc:docMk/>
            <pc:sldMk cId="3765560559" sldId="385"/>
            <ac:spMk id="39" creationId="{3CC2237D-DE2A-4912-EC9F-53F2F8A0D855}"/>
          </ac:spMkLst>
        </pc:spChg>
        <pc:spChg chg="add mod">
          <ac:chgData name="り ぶ" userId="e79b0678f96bfbc0" providerId="LiveId" clId="{A8FD49EF-71BA-4A01-81D8-74B65D55745E}" dt="2023-12-11T09:30:10.767" v="4296" actId="1076"/>
          <ac:spMkLst>
            <pc:docMk/>
            <pc:sldMk cId="3765560559" sldId="385"/>
            <ac:spMk id="42" creationId="{1F3D2027-A347-32CB-8485-3EBCDFF387F3}"/>
          </ac:spMkLst>
        </pc:sp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6" creationId="{C8D39A80-12D7-31C7-F000-012BEB6C0F79}"/>
          </ac:picMkLst>
        </pc:picChg>
        <pc:picChg chg="add mod modCrop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3" creationId="{D4A7F3F3-E5D9-A9DA-36A0-23BBC4248B64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4" creationId="{9102D929-BDEF-2260-D6F3-A2703A7FC119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21" creationId="{5BE3339E-AF5A-9821-0EB5-34C4E0A022F7}"/>
          </ac:picMkLst>
        </pc:picChg>
        <pc:picChg chg="add mod modCrop">
          <ac:chgData name="り ぶ" userId="e79b0678f96bfbc0" providerId="LiveId" clId="{A8FD49EF-71BA-4A01-81D8-74B65D55745E}" dt="2023-12-11T09:26:31.514" v="4206" actId="1076"/>
          <ac:picMkLst>
            <pc:docMk/>
            <pc:sldMk cId="3765560559" sldId="385"/>
            <ac:picMk id="26" creationId="{4F1BCC2F-A575-F647-B1FC-E44170A8CCCC}"/>
          </ac:picMkLst>
        </pc:picChg>
        <pc:picChg chg="add mod">
          <ac:chgData name="り ぶ" userId="e79b0678f96bfbc0" providerId="LiveId" clId="{A8FD49EF-71BA-4A01-81D8-74B65D55745E}" dt="2023-12-11T09:27:51.033" v="4251" actId="1076"/>
          <ac:picMkLst>
            <pc:docMk/>
            <pc:sldMk cId="3765560559" sldId="385"/>
            <ac:picMk id="34" creationId="{3577DECF-6E08-0996-C88B-0F4BE2F097C7}"/>
          </ac:picMkLst>
        </pc:picChg>
        <pc:picChg chg="add mod">
          <ac:chgData name="り ぶ" userId="e79b0678f96bfbc0" providerId="LiveId" clId="{A8FD49EF-71BA-4A01-81D8-74B65D55745E}" dt="2023-12-11T09:29:44.752" v="4285" actId="196"/>
          <ac:picMkLst>
            <pc:docMk/>
            <pc:sldMk cId="3765560559" sldId="385"/>
            <ac:picMk id="38" creationId="{F0012037-7263-462D-96B3-A641DB9A6C65}"/>
          </ac:picMkLst>
        </pc:picChg>
        <pc:picChg chg="add del">
          <ac:chgData name="り ぶ" userId="e79b0678f96bfbc0" providerId="LiveId" clId="{A8FD49EF-71BA-4A01-81D8-74B65D55745E}" dt="2023-12-11T09:18:30.533" v="3916" actId="21"/>
          <ac:picMkLst>
            <pc:docMk/>
            <pc:sldMk cId="3765560559" sldId="385"/>
            <ac:picMk id="1026" creationId="{C4B1DF1F-E6B7-E94B-CEFB-4B03150556D4}"/>
          </ac:picMkLst>
        </pc:picChg>
        <pc:picChg chg="add mod">
          <ac:chgData name="り ぶ" userId="e79b0678f96bfbc0" providerId="LiveId" clId="{A8FD49EF-71BA-4A01-81D8-74B65D55745E}" dt="2023-12-11T09:29:29.981" v="4279" actId="1076"/>
          <ac:picMkLst>
            <pc:docMk/>
            <pc:sldMk cId="3765560559" sldId="385"/>
            <ac:picMk id="1028" creationId="{F4E3AF50-04AE-30F5-FA91-53BBCABF015A}"/>
          </ac:picMkLst>
        </pc:picChg>
        <pc:picChg chg="add mod">
          <ac:chgData name="り ぶ" userId="e79b0678f96bfbc0" providerId="LiveId" clId="{A8FD49EF-71BA-4A01-81D8-74B65D55745E}" dt="2023-12-11T09:28:00.608" v="4270" actId="1035"/>
          <ac:picMkLst>
            <pc:docMk/>
            <pc:sldMk cId="3765560559" sldId="385"/>
            <ac:picMk id="1030" creationId="{30FD992F-8A5B-9C07-5B71-24616C0872B6}"/>
          </ac:picMkLst>
        </pc:picChg>
        <pc:picChg chg="add mod">
          <ac:chgData name="り ぶ" userId="e79b0678f96bfbc0" providerId="LiveId" clId="{A8FD49EF-71BA-4A01-81D8-74B65D55745E}" dt="2023-12-11T09:29:59.990" v="4292" actId="1076"/>
          <ac:picMkLst>
            <pc:docMk/>
            <pc:sldMk cId="3765560559" sldId="385"/>
            <ac:picMk id="1032" creationId="{069D5687-416E-F0FD-39FC-04B984EBADE1}"/>
          </ac:picMkLst>
        </pc:picChg>
        <pc:cxnChg chg="add mod">
          <ac:chgData name="り ぶ" userId="e79b0678f96bfbc0" providerId="LiveId" clId="{A8FD49EF-71BA-4A01-81D8-74B65D55745E}" dt="2023-12-11T09:28:04.866" v="4271" actId="14100"/>
          <ac:cxnSpMkLst>
            <pc:docMk/>
            <pc:sldMk cId="3765560559" sldId="385"/>
            <ac:cxnSpMk id="29" creationId="{183D789B-F60B-F735-E6BB-B92C4C990032}"/>
          </ac:cxnSpMkLst>
        </pc:cxnChg>
        <pc:cxnChg chg="add mod">
          <ac:chgData name="り ぶ" userId="e79b0678f96bfbc0" providerId="LiveId" clId="{A8FD49EF-71BA-4A01-81D8-74B65D55745E}" dt="2023-12-11T09:27:00.466" v="4219" actId="1076"/>
          <ac:cxnSpMkLst>
            <pc:docMk/>
            <pc:sldMk cId="3765560559" sldId="385"/>
            <ac:cxnSpMk id="31" creationId="{422A5C2F-BC15-7EE0-4DD9-E774994F001E}"/>
          </ac:cxnSpMkLst>
        </pc:cxnChg>
        <pc:cxnChg chg="add mod">
          <ac:chgData name="り ぶ" userId="e79b0678f96bfbc0" providerId="LiveId" clId="{A8FD49EF-71BA-4A01-81D8-74B65D55745E}" dt="2023-12-11T09:29:55.316" v="4289" actId="1076"/>
          <ac:cxnSpMkLst>
            <pc:docMk/>
            <pc:sldMk cId="3765560559" sldId="385"/>
            <ac:cxnSpMk id="40" creationId="{52BA03B9-97AF-2CEB-4D8E-8219130E73E9}"/>
          </ac:cxnSpMkLst>
        </pc:cxnChg>
        <pc:cxnChg chg="add mod">
          <ac:chgData name="り ぶ" userId="e79b0678f96bfbc0" providerId="LiveId" clId="{A8FD49EF-71BA-4A01-81D8-74B65D55745E}" dt="2023-12-11T09:29:58.625" v="4291" actId="1076"/>
          <ac:cxnSpMkLst>
            <pc:docMk/>
            <pc:sldMk cId="3765560559" sldId="385"/>
            <ac:cxnSpMk id="41" creationId="{3EB16DC8-B4FD-ADF8-36DF-38CC42A4D9F9}"/>
          </ac:cxnSpMkLst>
        </pc:cxnChg>
      </pc:sldChg>
      <pc:sldChg chg="addSp delSp modSp new mod ord modClrScheme chgLayout">
        <pc:chgData name="り ぶ" userId="e79b0678f96bfbc0" providerId="LiveId" clId="{A8FD49EF-71BA-4A01-81D8-74B65D55745E}" dt="2023-12-11T09:39:36.616" v="5080" actId="20577"/>
        <pc:sldMkLst>
          <pc:docMk/>
          <pc:sldMk cId="525914061" sldId="386"/>
        </pc:sldMkLst>
        <pc:spChg chg="mod ord">
          <ac:chgData name="り ぶ" userId="e79b0678f96bfbc0" providerId="LiveId" clId="{A8FD49EF-71BA-4A01-81D8-74B65D55745E}" dt="2023-12-11T09:35:55.434" v="4544" actId="700"/>
          <ac:spMkLst>
            <pc:docMk/>
            <pc:sldMk cId="525914061" sldId="386"/>
            <ac:spMk id="2" creationId="{16B09375-8E36-C640-4753-9A0B62AD897A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3" creationId="{995981C1-9DF4-16C7-8EA8-02F7A5B28A42}"/>
          </ac:spMkLst>
        </pc:spChg>
        <pc:spChg chg="del">
          <ac:chgData name="り ぶ" userId="e79b0678f96bfbc0" providerId="LiveId" clId="{A8FD49EF-71BA-4A01-81D8-74B65D55745E}" dt="2023-12-11T09:31:01.343" v="4325" actId="700"/>
          <ac:spMkLst>
            <pc:docMk/>
            <pc:sldMk cId="525914061" sldId="386"/>
            <ac:spMk id="4" creationId="{DE1919DC-FB43-4696-4880-03FB3952B17B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5" creationId="{01935340-89C5-1255-D9F1-B6240B606FB7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6" creationId="{70905D45-4708-922C-1EF3-E31930D98050}"/>
          </ac:spMkLst>
        </pc:spChg>
        <pc:spChg chg="add del mod">
          <ac:chgData name="り ぶ" userId="e79b0678f96bfbc0" providerId="LiveId" clId="{A8FD49EF-71BA-4A01-81D8-74B65D55745E}" dt="2023-12-11T09:31:15.587" v="4330" actId="478"/>
          <ac:spMkLst>
            <pc:docMk/>
            <pc:sldMk cId="525914061" sldId="386"/>
            <ac:spMk id="8" creationId="{51000CC3-56CA-EB6C-F72C-9D6135ED95C1}"/>
          </ac:spMkLst>
        </pc:spChg>
        <pc:spChg chg="add del mod">
          <ac:chgData name="り ぶ" userId="e79b0678f96bfbc0" providerId="LiveId" clId="{A8FD49EF-71BA-4A01-81D8-74B65D55745E}" dt="2023-12-11T09:31:14.288" v="4329" actId="478"/>
          <ac:spMkLst>
            <pc:docMk/>
            <pc:sldMk cId="525914061" sldId="386"/>
            <ac:spMk id="9" creationId="{5A9ABA8D-D4B6-16DC-DC5B-C74B82182C94}"/>
          </ac:spMkLst>
        </pc:spChg>
        <pc:spChg chg="add del mod">
          <ac:chgData name="り ぶ" userId="e79b0678f96bfbc0" providerId="LiveId" clId="{A8FD49EF-71BA-4A01-81D8-74B65D55745E}" dt="2023-12-11T09:31:12.416" v="4328" actId="478"/>
          <ac:spMkLst>
            <pc:docMk/>
            <pc:sldMk cId="525914061" sldId="386"/>
            <ac:spMk id="10" creationId="{45B5A2FD-D6EB-4905-80E9-B4B2459CABFE}"/>
          </ac:spMkLst>
        </pc:spChg>
        <pc:spChg chg="add mod or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1" creationId="{EA71CD94-3182-0A17-7B24-260383B250AD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2" creationId="{88A938A7-CEB5-7CA1-B4DF-384DBDDFE1C3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3" creationId="{62E7ABF4-19AD-4EA3-4751-5E47C35AE314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4" creationId="{868506B1-5787-3624-177C-DB8B9DC40AF2}"/>
          </ac:spMkLst>
        </pc:spChg>
        <pc:spChg chg="add mod">
          <ac:chgData name="り ぶ" userId="e79b0678f96bfbc0" providerId="LiveId" clId="{A8FD49EF-71BA-4A01-81D8-74B65D55745E}" dt="2023-12-11T09:36:06.783" v="4546" actId="1076"/>
          <ac:spMkLst>
            <pc:docMk/>
            <pc:sldMk cId="525914061" sldId="386"/>
            <ac:spMk id="15" creationId="{15C49E13-6532-C871-AC4F-84C1666ED3A5}"/>
          </ac:spMkLst>
        </pc:spChg>
        <pc:spChg chg="add mod ord">
          <ac:chgData name="り ぶ" userId="e79b0678f96bfbc0" providerId="LiveId" clId="{A8FD49EF-71BA-4A01-81D8-74B65D55745E}" dt="2023-12-11T09:39:36.616" v="5080" actId="20577"/>
          <ac:spMkLst>
            <pc:docMk/>
            <pc:sldMk cId="525914061" sldId="386"/>
            <ac:spMk id="16" creationId="{C892717E-B1F0-FC80-4BA7-B37C371695BF}"/>
          </ac:spMkLst>
        </pc:spChg>
        <pc:cxnChg chg="add del mod">
          <ac:chgData name="り ぶ" userId="e79b0678f96bfbc0" providerId="LiveId" clId="{A8FD49EF-71BA-4A01-81D8-74B65D55745E}" dt="2023-12-11T09:31:16.900" v="4331" actId="478"/>
          <ac:cxnSpMkLst>
            <pc:docMk/>
            <pc:sldMk cId="525914061" sldId="386"/>
            <ac:cxnSpMk id="7" creationId="{D9C70593-A27F-E684-2A90-AE4F5741B9C4}"/>
          </ac:cxnSpMkLst>
        </pc:cxnChg>
      </pc:sldChg>
      <pc:sldChg chg="addSp modSp new mod">
        <pc:chgData name="り ぶ" userId="e79b0678f96bfbc0" providerId="LiveId" clId="{A8FD49EF-71BA-4A01-81D8-74B65D55745E}" dt="2023-12-11T09:45:34.549" v="5651"/>
        <pc:sldMkLst>
          <pc:docMk/>
          <pc:sldMk cId="823133133" sldId="387"/>
        </pc:sldMkLst>
        <pc:spChg chg="mod">
          <ac:chgData name="り ぶ" userId="e79b0678f96bfbc0" providerId="LiveId" clId="{A8FD49EF-71BA-4A01-81D8-74B65D55745E}" dt="2023-12-11T09:40:46.433" v="5196"/>
          <ac:spMkLst>
            <pc:docMk/>
            <pc:sldMk cId="823133133" sldId="387"/>
            <ac:spMk id="2" creationId="{C020C61F-79A6-B644-4C8A-3C6A5DAF7A7B}"/>
          </ac:spMkLst>
        </pc:spChg>
        <pc:spChg chg="mod">
          <ac:chgData name="り ぶ" userId="e79b0678f96bfbc0" providerId="LiveId" clId="{A8FD49EF-71BA-4A01-81D8-74B65D55745E}" dt="2023-12-11T09:41:41.606" v="5385"/>
          <ac:spMkLst>
            <pc:docMk/>
            <pc:sldMk cId="823133133" sldId="387"/>
            <ac:spMk id="3" creationId="{7889F729-BAD1-7041-7D3E-C2EA82294FE3}"/>
          </ac:spMkLst>
        </pc:spChg>
        <pc:spChg chg="add mod">
          <ac:chgData name="り ぶ" userId="e79b0678f96bfbc0" providerId="LiveId" clId="{A8FD49EF-71BA-4A01-81D8-74B65D55745E}" dt="2023-12-11T09:45:34.549" v="5651"/>
          <ac:spMkLst>
            <pc:docMk/>
            <pc:sldMk cId="823133133" sldId="387"/>
            <ac:spMk id="4" creationId="{42534CB8-2FC5-A33B-B1D3-F8FB0C1943F2}"/>
          </ac:spMkLst>
        </pc:spChg>
        <pc:spChg chg="add mod">
          <ac:chgData name="り ぶ" userId="e79b0678f96bfbc0" providerId="LiveId" clId="{A8FD49EF-71BA-4A01-81D8-74B65D55745E}" dt="2023-12-11T09:45:28.909" v="5639" actId="1076"/>
          <ac:spMkLst>
            <pc:docMk/>
            <pc:sldMk cId="823133133" sldId="387"/>
            <ac:spMk id="5" creationId="{07DDBCBE-8112-048E-9063-109CB104BEE8}"/>
          </ac:spMkLst>
        </pc:spChg>
      </pc:sldChg>
      <pc:sldChg chg="modSp new mod">
        <pc:chgData name="り ぶ" userId="e79b0678f96bfbc0" providerId="LiveId" clId="{A8FD49EF-71BA-4A01-81D8-74B65D55745E}" dt="2023-12-11T10:34:44.989" v="6327"/>
        <pc:sldMkLst>
          <pc:docMk/>
          <pc:sldMk cId="692275071" sldId="388"/>
        </pc:sldMkLst>
        <pc:spChg chg="mod">
          <ac:chgData name="り ぶ" userId="e79b0678f96bfbc0" providerId="LiveId" clId="{A8FD49EF-71BA-4A01-81D8-74B65D55745E}" dt="2023-12-11T10:34:44.989" v="6327"/>
          <ac:spMkLst>
            <pc:docMk/>
            <pc:sldMk cId="692275071" sldId="388"/>
            <ac:spMk id="2" creationId="{7A2D296F-2C24-4E77-4629-8347302B9EF4}"/>
          </ac:spMkLst>
        </pc:spChg>
      </pc:sldChg>
      <pc:sldChg chg="new">
        <pc:chgData name="り ぶ" userId="e79b0678f96bfbc0" providerId="LiveId" clId="{A8FD49EF-71BA-4A01-81D8-74B65D55745E}" dt="2023-12-11T09:46:32.483" v="5679" actId="680"/>
        <pc:sldMkLst>
          <pc:docMk/>
          <pc:sldMk cId="694134030" sldId="389"/>
        </pc:sldMkLst>
      </pc:sldChg>
      <pc:sldChg chg="addSp delSp modSp new mod">
        <pc:chgData name="り ぶ" userId="e79b0678f96bfbc0" providerId="LiveId" clId="{A8FD49EF-71BA-4A01-81D8-74B65D55745E}" dt="2023-12-11T10:59:36.766" v="8569" actId="14100"/>
        <pc:sldMkLst>
          <pc:docMk/>
          <pc:sldMk cId="2793555646" sldId="390"/>
        </pc:sldMkLst>
        <pc:spChg chg="mod">
          <ac:chgData name="り ぶ" userId="e79b0678f96bfbc0" providerId="LiveId" clId="{A8FD49EF-71BA-4A01-81D8-74B65D55745E}" dt="2023-12-11T09:47:48.166" v="5760"/>
          <ac:spMkLst>
            <pc:docMk/>
            <pc:sldMk cId="2793555646" sldId="390"/>
            <ac:spMk id="2" creationId="{F3CD2A59-EFF2-2C3B-596A-C34BFCE4F319}"/>
          </ac:spMkLst>
        </pc:spChg>
        <pc:spChg chg="add mod">
          <ac:chgData name="り ぶ" userId="e79b0678f96bfbc0" providerId="LiveId" clId="{A8FD49EF-71BA-4A01-81D8-74B65D55745E}" dt="2023-12-11T10:56:51.422" v="8319" actId="1076"/>
          <ac:spMkLst>
            <pc:docMk/>
            <pc:sldMk cId="2793555646" sldId="390"/>
            <ac:spMk id="3" creationId="{65DA0692-87E4-3FC1-E6E4-407D85CCE131}"/>
          </ac:spMkLst>
        </pc:spChg>
        <pc:spChg chg="add mod">
          <ac:chgData name="り ぶ" userId="e79b0678f96bfbc0" providerId="LiveId" clId="{A8FD49EF-71BA-4A01-81D8-74B65D55745E}" dt="2023-12-11T10:57:56.385" v="8374" actId="1076"/>
          <ac:spMkLst>
            <pc:docMk/>
            <pc:sldMk cId="2793555646" sldId="390"/>
            <ac:spMk id="4" creationId="{28593906-7B64-DB68-A3A0-9CFD97E02F61}"/>
          </ac:spMkLst>
        </pc:spChg>
        <pc:spChg chg="add mod">
          <ac:chgData name="り ぶ" userId="e79b0678f96bfbc0" providerId="LiveId" clId="{A8FD49EF-71BA-4A01-81D8-74B65D55745E}" dt="2023-12-11T10:58:16.450" v="8426" actId="14100"/>
          <ac:spMkLst>
            <pc:docMk/>
            <pc:sldMk cId="2793555646" sldId="390"/>
            <ac:spMk id="5" creationId="{20B6CE6F-D889-CF7A-8D7B-F4E9004FBA52}"/>
          </ac:spMkLst>
        </pc:spChg>
        <pc:spChg chg="add mod">
          <ac:chgData name="り ぶ" userId="e79b0678f96bfbc0" providerId="LiveId" clId="{A8FD49EF-71BA-4A01-81D8-74B65D55745E}" dt="2023-12-11T10:58:33.633" v="8429" actId="692"/>
          <ac:spMkLst>
            <pc:docMk/>
            <pc:sldMk cId="2793555646" sldId="390"/>
            <ac:spMk id="6" creationId="{90E29368-B8F1-6FCA-AD9C-64CBE440BD29}"/>
          </ac:spMkLst>
        </pc:spChg>
        <pc:spChg chg="add del mod">
          <ac:chgData name="り ぶ" userId="e79b0678f96bfbc0" providerId="LiveId" clId="{A8FD49EF-71BA-4A01-81D8-74B65D55745E}" dt="2023-12-11T10:58:59.666" v="8477" actId="478"/>
          <ac:spMkLst>
            <pc:docMk/>
            <pc:sldMk cId="2793555646" sldId="390"/>
            <ac:spMk id="7" creationId="{B15CAFE5-91A3-9DC9-7482-A933375D9158}"/>
          </ac:spMkLst>
        </pc:spChg>
        <pc:spChg chg="add mod">
          <ac:chgData name="り ぶ" userId="e79b0678f96bfbc0" providerId="LiveId" clId="{A8FD49EF-71BA-4A01-81D8-74B65D55745E}" dt="2023-12-11T10:58:56.183" v="8476" actId="1076"/>
          <ac:spMkLst>
            <pc:docMk/>
            <pc:sldMk cId="2793555646" sldId="390"/>
            <ac:spMk id="8" creationId="{9325F3CC-B177-3F0C-A628-4C59CAE95216}"/>
          </ac:spMkLst>
        </pc:spChg>
        <pc:spChg chg="add mod">
          <ac:chgData name="り ぶ" userId="e79b0678f96bfbc0" providerId="LiveId" clId="{A8FD49EF-71BA-4A01-81D8-74B65D55745E}" dt="2023-12-11T10:59:36.766" v="8569" actId="14100"/>
          <ac:spMkLst>
            <pc:docMk/>
            <pc:sldMk cId="2793555646" sldId="390"/>
            <ac:spMk id="9" creationId="{8934ADA9-C74D-BBC7-E28D-2BEAF02FE802}"/>
          </ac:spMkLst>
        </pc:spChg>
      </pc:sldChg>
      <pc:sldChg chg="modSp add mod">
        <pc:chgData name="り ぶ" userId="e79b0678f96bfbc0" providerId="LiveId" clId="{A8FD49EF-71BA-4A01-81D8-74B65D55745E}" dt="2023-12-11T09:47:13.624" v="5730"/>
        <pc:sldMkLst>
          <pc:docMk/>
          <pc:sldMk cId="3910922472" sldId="391"/>
        </pc:sldMkLst>
        <pc:spChg chg="mod">
          <ac:chgData name="り ぶ" userId="e79b0678f96bfbc0" providerId="LiveId" clId="{A8FD49EF-71BA-4A01-81D8-74B65D55745E}" dt="2023-12-11T09:47:13.624" v="5730"/>
          <ac:spMkLst>
            <pc:docMk/>
            <pc:sldMk cId="3910922472" sldId="391"/>
            <ac:spMk id="2" creationId="{1CFA551F-F79B-B983-79B0-A43DD6D39EE2}"/>
          </ac:spMkLst>
        </pc:spChg>
      </pc:sldChg>
      <pc:sldChg chg="addSp delSp modSp new mod modClrScheme chgLayout">
        <pc:chgData name="り ぶ" userId="e79b0678f96bfbc0" providerId="LiveId" clId="{A8FD49EF-71BA-4A01-81D8-74B65D55745E}" dt="2023-12-11T23:40:29.904" v="8897" actId="14100"/>
        <pc:sldMkLst>
          <pc:docMk/>
          <pc:sldMk cId="1248543260" sldId="392"/>
        </pc:sldMkLst>
        <pc:spChg chg="mod ord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2" creationId="{C038CE32-DF60-0EF3-6889-F390F2ED5AF1}"/>
          </ac:spMkLst>
        </pc:spChg>
        <pc:spChg chg="add mod">
          <ac:chgData name="り ぶ" userId="e79b0678f96bfbc0" providerId="LiveId" clId="{A8FD49EF-71BA-4A01-81D8-74B65D55745E}" dt="2023-12-11T23:38:09.846" v="8700" actId="14100"/>
          <ac:spMkLst>
            <pc:docMk/>
            <pc:sldMk cId="1248543260" sldId="392"/>
            <ac:spMk id="3" creationId="{4A14513E-3C6A-2118-8683-44565527EE99}"/>
          </ac:spMkLst>
        </pc:spChg>
        <pc:spChg chg="del">
          <ac:chgData name="り ぶ" userId="e79b0678f96bfbc0" providerId="LiveId" clId="{A8FD49EF-71BA-4A01-81D8-74B65D55745E}" dt="2023-12-11T10:59:45.450" v="8570" actId="700"/>
          <ac:spMkLst>
            <pc:docMk/>
            <pc:sldMk cId="1248543260" sldId="392"/>
            <ac:spMk id="3" creationId="{5BF4436F-5907-CA7E-1BB4-F20989F0BCB6}"/>
          </ac:spMkLst>
        </pc:spChg>
        <pc:spChg chg="add mod">
          <ac:chgData name="り ぶ" userId="e79b0678f96bfbc0" providerId="LiveId" clId="{A8FD49EF-71BA-4A01-81D8-74B65D55745E}" dt="2023-12-11T11:00:34.266" v="8575" actId="1076"/>
          <ac:spMkLst>
            <pc:docMk/>
            <pc:sldMk cId="1248543260" sldId="392"/>
            <ac:spMk id="4" creationId="{57211133-BA30-F446-5BEE-E472E2589906}"/>
          </ac:spMkLst>
        </pc:spChg>
        <pc:spChg chg="add mod">
          <ac:chgData name="り ぶ" userId="e79b0678f96bfbc0" providerId="LiveId" clId="{A8FD49EF-71BA-4A01-81D8-74B65D55745E}" dt="2023-12-11T23:38:38.092" v="8735" actId="1076"/>
          <ac:spMkLst>
            <pc:docMk/>
            <pc:sldMk cId="1248543260" sldId="392"/>
            <ac:spMk id="5" creationId="{A099B40F-8BF1-ADBA-E905-6D2B072CE195}"/>
          </ac:spMkLst>
        </pc:spChg>
        <pc:spChg chg="add mod">
          <ac:chgData name="り ぶ" userId="e79b0678f96bfbc0" providerId="LiveId" clId="{A8FD49EF-71BA-4A01-81D8-74B65D55745E}" dt="2023-12-11T23:39:11.646" v="8788" actId="1076"/>
          <ac:spMkLst>
            <pc:docMk/>
            <pc:sldMk cId="1248543260" sldId="392"/>
            <ac:spMk id="6" creationId="{F475C390-35B7-9F2D-5FD6-4CBBBE2C49EA}"/>
          </ac:spMkLst>
        </pc:spChg>
        <pc:spChg chg="add mod">
          <ac:chgData name="り ぶ" userId="e79b0678f96bfbc0" providerId="LiveId" clId="{A8FD49EF-71BA-4A01-81D8-74B65D55745E}" dt="2023-12-11T23:39:35.671" v="8812" actId="1076"/>
          <ac:spMkLst>
            <pc:docMk/>
            <pc:sldMk cId="1248543260" sldId="392"/>
            <ac:spMk id="7" creationId="{68C209FE-D2EC-6CB8-17B5-131444FBBCD3}"/>
          </ac:spMkLst>
        </pc:spChg>
        <pc:spChg chg="add mod">
          <ac:chgData name="り ぶ" userId="e79b0678f96bfbc0" providerId="LiveId" clId="{A8FD49EF-71BA-4A01-81D8-74B65D55745E}" dt="2023-12-11T23:39:56.739" v="8833" actId="1076"/>
          <ac:spMkLst>
            <pc:docMk/>
            <pc:sldMk cId="1248543260" sldId="392"/>
            <ac:spMk id="8" creationId="{84A201C6-8FFC-9D2C-976E-16E5F0E469A1}"/>
          </ac:spMkLst>
        </pc:spChg>
        <pc:spChg chg="add mod">
          <ac:chgData name="り ぶ" userId="e79b0678f96bfbc0" providerId="LiveId" clId="{A8FD49EF-71BA-4A01-81D8-74B65D55745E}" dt="2023-12-11T23:40:29.904" v="8897" actId="14100"/>
          <ac:spMkLst>
            <pc:docMk/>
            <pc:sldMk cId="1248543260" sldId="392"/>
            <ac:spMk id="9" creationId="{35C12BAD-E88F-CC93-C639-126BFECC860A}"/>
          </ac:spMkLst>
        </pc:spChg>
      </pc:sldChg>
      <pc:sldChg chg="modSp new mod">
        <pc:chgData name="り ぶ" userId="e79b0678f96bfbc0" providerId="LiveId" clId="{A8FD49EF-71BA-4A01-81D8-74B65D55745E}" dt="2023-12-11T23:45:14.555" v="9350"/>
        <pc:sldMkLst>
          <pc:docMk/>
          <pc:sldMk cId="46094535" sldId="393"/>
        </pc:sldMkLst>
        <pc:spChg chg="mod">
          <ac:chgData name="り ぶ" userId="e79b0678f96bfbc0" providerId="LiveId" clId="{A8FD49EF-71BA-4A01-81D8-74B65D55745E}" dt="2023-12-11T23:44:57.100" v="9310" actId="27636"/>
          <ac:spMkLst>
            <pc:docMk/>
            <pc:sldMk cId="46094535" sldId="393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5:14.555" v="9350"/>
          <ac:spMkLst>
            <pc:docMk/>
            <pc:sldMk cId="46094535" sldId="393"/>
            <ac:spMk id="3" creationId="{E2605F6E-45C9-177C-924C-370CBEDC1D39}"/>
          </ac:spMkLst>
        </pc:spChg>
      </pc:sldChg>
      <pc:sldChg chg="new del">
        <pc:chgData name="り ぶ" userId="e79b0678f96bfbc0" providerId="LiveId" clId="{A8FD49EF-71BA-4A01-81D8-74B65D55745E}" dt="2023-12-11T10:46:27.202" v="7462" actId="2696"/>
        <pc:sldMkLst>
          <pc:docMk/>
          <pc:sldMk cId="2739464828" sldId="394"/>
        </pc:sldMkLst>
      </pc:sldChg>
      <pc:sldChg chg="addSp delSp modSp new mod">
        <pc:chgData name="り ぶ" userId="e79b0678f96bfbc0" providerId="LiveId" clId="{A8FD49EF-71BA-4A01-81D8-74B65D55745E}" dt="2023-12-11T10:55:25.778" v="8290" actId="14100"/>
        <pc:sldMkLst>
          <pc:docMk/>
          <pc:sldMk cId="1769115896" sldId="395"/>
        </pc:sldMkLst>
        <pc:spChg chg="mod">
          <ac:chgData name="り ぶ" userId="e79b0678f96bfbc0" providerId="LiveId" clId="{A8FD49EF-71BA-4A01-81D8-74B65D55745E}" dt="2023-12-11T10:46:18.790" v="7461"/>
          <ac:spMkLst>
            <pc:docMk/>
            <pc:sldMk cId="1769115896" sldId="395"/>
            <ac:spMk id="2" creationId="{05C31C7F-A67B-7FC1-8EF6-C3BC99619D5D}"/>
          </ac:spMkLst>
        </pc:spChg>
        <pc:spChg chg="mod">
          <ac:chgData name="り ぶ" userId="e79b0678f96bfbc0" providerId="LiveId" clId="{A8FD49EF-71BA-4A01-81D8-74B65D55745E}" dt="2023-12-11T10:51:20.400" v="7922"/>
          <ac:spMkLst>
            <pc:docMk/>
            <pc:sldMk cId="1769115896" sldId="395"/>
            <ac:spMk id="3" creationId="{EBFC760D-1705-1823-6047-CC7C108BA120}"/>
          </ac:spMkLst>
        </pc:spChg>
        <pc:spChg chg="add del">
          <ac:chgData name="り ぶ" userId="e79b0678f96bfbc0" providerId="LiveId" clId="{A8FD49EF-71BA-4A01-81D8-74B65D55745E}" dt="2023-12-11T10:50:13.533" v="7770" actId="21"/>
          <ac:spMkLst>
            <pc:docMk/>
            <pc:sldMk cId="1769115896" sldId="395"/>
            <ac:spMk id="4" creationId="{164C7138-404A-9473-1CEF-48FD4071904A}"/>
          </ac:spMkLst>
        </pc:spChg>
        <pc:spChg chg="add mod">
          <ac:chgData name="り ぶ" userId="e79b0678f96bfbc0" providerId="LiveId" clId="{A8FD49EF-71BA-4A01-81D8-74B65D55745E}" dt="2023-12-11T10:50:44.663" v="7815" actId="1076"/>
          <ac:spMkLst>
            <pc:docMk/>
            <pc:sldMk cId="1769115896" sldId="395"/>
            <ac:spMk id="5" creationId="{71AAF891-2BC9-A0B1-6B0A-127419197B79}"/>
          </ac:spMkLst>
        </pc:spChg>
        <pc:spChg chg="add mod">
          <ac:chgData name="り ぶ" userId="e79b0678f96bfbc0" providerId="LiveId" clId="{A8FD49EF-71BA-4A01-81D8-74B65D55745E}" dt="2023-12-11T10:55:25.778" v="8290" actId="14100"/>
          <ac:spMkLst>
            <pc:docMk/>
            <pc:sldMk cId="1769115896" sldId="395"/>
            <ac:spMk id="6" creationId="{BCFA1514-4C77-1F16-3820-2B5EE8895AF1}"/>
          </ac:spMkLst>
        </pc:spChg>
      </pc:sldChg>
      <pc:sldChg chg="modSp new mod">
        <pc:chgData name="り ぶ" userId="e79b0678f96bfbc0" providerId="LiveId" clId="{A8FD49EF-71BA-4A01-81D8-74B65D55745E}" dt="2023-12-11T10:53:56.345" v="8202" actId="20577"/>
        <pc:sldMkLst>
          <pc:docMk/>
          <pc:sldMk cId="1466077980" sldId="396"/>
        </pc:sldMkLst>
        <pc:spChg chg="mod">
          <ac:chgData name="り ぶ" userId="e79b0678f96bfbc0" providerId="LiveId" clId="{A8FD49EF-71BA-4A01-81D8-74B65D55745E}" dt="2023-12-11T10:52:36.672" v="7945"/>
          <ac:spMkLst>
            <pc:docMk/>
            <pc:sldMk cId="1466077980" sldId="396"/>
            <ac:spMk id="2" creationId="{CD3EAC30-DDB7-F14E-98B8-DB7A76ACBB99}"/>
          </ac:spMkLst>
        </pc:spChg>
        <pc:spChg chg="mod">
          <ac:chgData name="り ぶ" userId="e79b0678f96bfbc0" providerId="LiveId" clId="{A8FD49EF-71BA-4A01-81D8-74B65D55745E}" dt="2023-12-11T10:53:56.345" v="8202" actId="20577"/>
          <ac:spMkLst>
            <pc:docMk/>
            <pc:sldMk cId="1466077980" sldId="396"/>
            <ac:spMk id="3" creationId="{71F9AA01-17E7-B2BA-0E67-E2A09C1B985A}"/>
          </ac:spMkLst>
        </pc:spChg>
      </pc:sldChg>
      <pc:sldChg chg="addSp modSp new mod">
        <pc:chgData name="り ぶ" userId="e79b0678f96bfbc0" providerId="LiveId" clId="{A8FD49EF-71BA-4A01-81D8-74B65D55745E}" dt="2023-12-11T23:42:14.831" v="9038" actId="14100"/>
        <pc:sldMkLst>
          <pc:docMk/>
          <pc:sldMk cId="1999743266" sldId="397"/>
        </pc:sldMkLst>
        <pc:spChg chg="mod">
          <ac:chgData name="り ぶ" userId="e79b0678f96bfbc0" providerId="LiveId" clId="{A8FD49EF-71BA-4A01-81D8-74B65D55745E}" dt="2023-12-11T11:02:29.166" v="8602"/>
          <ac:spMkLst>
            <pc:docMk/>
            <pc:sldMk cId="1999743266" sldId="397"/>
            <ac:spMk id="2" creationId="{E7C5D593-F358-9D7F-6601-C6F21532205A}"/>
          </ac:spMkLst>
        </pc:spChg>
        <pc:spChg chg="add mod">
          <ac:chgData name="り ぶ" userId="e79b0678f96bfbc0" providerId="LiveId" clId="{A8FD49EF-71BA-4A01-81D8-74B65D55745E}" dt="2023-12-11T11:01:16.801" v="8582" actId="1076"/>
          <ac:spMkLst>
            <pc:docMk/>
            <pc:sldMk cId="1999743266" sldId="397"/>
            <ac:spMk id="3" creationId="{ECB4BC0F-0F5C-1120-6EB9-57C193384968}"/>
          </ac:spMkLst>
        </pc:spChg>
        <pc:spChg chg="add mod">
          <ac:chgData name="り ぶ" userId="e79b0678f96bfbc0" providerId="LiveId" clId="{A8FD49EF-71BA-4A01-81D8-74B65D55745E}" dt="2023-12-11T23:40:52.769" v="8937"/>
          <ac:spMkLst>
            <pc:docMk/>
            <pc:sldMk cId="1999743266" sldId="397"/>
            <ac:spMk id="4" creationId="{0CA27F19-603A-10FD-74AB-367493D8AAEF}"/>
          </ac:spMkLst>
        </pc:spChg>
        <pc:spChg chg="add mod">
          <ac:chgData name="り ぶ" userId="e79b0678f96bfbc0" providerId="LiveId" clId="{A8FD49EF-71BA-4A01-81D8-74B65D55745E}" dt="2023-12-11T23:41:16.906" v="8939" actId="692"/>
          <ac:spMkLst>
            <pc:docMk/>
            <pc:sldMk cId="1999743266" sldId="397"/>
            <ac:spMk id="5" creationId="{158E7964-DF57-80B5-C6FC-46D04FF85A38}"/>
          </ac:spMkLst>
        </pc:spChg>
        <pc:spChg chg="add mod">
          <ac:chgData name="り ぶ" userId="e79b0678f96bfbc0" providerId="LiveId" clId="{A8FD49EF-71BA-4A01-81D8-74B65D55745E}" dt="2023-12-11T23:41:49.750" v="9008" actId="1076"/>
          <ac:spMkLst>
            <pc:docMk/>
            <pc:sldMk cId="1999743266" sldId="397"/>
            <ac:spMk id="6" creationId="{E6DBF59E-BDF7-4EBE-1935-D1BCACA38FE3}"/>
          </ac:spMkLst>
        </pc:spChg>
        <pc:spChg chg="add mod">
          <ac:chgData name="り ぶ" userId="e79b0678f96bfbc0" providerId="LiveId" clId="{A8FD49EF-71BA-4A01-81D8-74B65D55745E}" dt="2023-12-11T23:42:01.098" v="9011" actId="14100"/>
          <ac:spMkLst>
            <pc:docMk/>
            <pc:sldMk cId="1999743266" sldId="397"/>
            <ac:spMk id="7" creationId="{28FBFA6D-677E-747C-67D9-4E228DC71A10}"/>
          </ac:spMkLst>
        </pc:spChg>
        <pc:spChg chg="add mod">
          <ac:chgData name="り ぶ" userId="e79b0678f96bfbc0" providerId="LiveId" clId="{A8FD49EF-71BA-4A01-81D8-74B65D55745E}" dt="2023-12-11T23:42:14.831" v="9038" actId="14100"/>
          <ac:spMkLst>
            <pc:docMk/>
            <pc:sldMk cId="1999743266" sldId="397"/>
            <ac:spMk id="8" creationId="{A7C74CDE-7842-93DA-BE6F-7E2F9E2777DE}"/>
          </ac:spMkLst>
        </pc:spChg>
      </pc:sldChg>
      <pc:sldChg chg="addSp modSp new mod">
        <pc:chgData name="り ぶ" userId="e79b0678f96bfbc0" providerId="LiveId" clId="{A8FD49EF-71BA-4A01-81D8-74B65D55745E}" dt="2023-12-11T11:03:35.206" v="8671" actId="20577"/>
        <pc:sldMkLst>
          <pc:docMk/>
          <pc:sldMk cId="4084186953" sldId="398"/>
        </pc:sldMkLst>
        <pc:spChg chg="mod">
          <ac:chgData name="り ぶ" userId="e79b0678f96bfbc0" providerId="LiveId" clId="{A8FD49EF-71BA-4A01-81D8-74B65D55745E}" dt="2023-12-11T11:02:30.891" v="8603"/>
          <ac:spMkLst>
            <pc:docMk/>
            <pc:sldMk cId="4084186953" sldId="398"/>
            <ac:spMk id="2" creationId="{337A9447-3D0E-82D4-6D51-E463869A6155}"/>
          </ac:spMkLst>
        </pc:spChg>
        <pc:spChg chg="add mod">
          <ac:chgData name="り ぶ" userId="e79b0678f96bfbc0" providerId="LiveId" clId="{A8FD49EF-71BA-4A01-81D8-74B65D55745E}" dt="2023-12-11T11:03:35.206" v="8671" actId="20577"/>
          <ac:spMkLst>
            <pc:docMk/>
            <pc:sldMk cId="4084186953" sldId="398"/>
            <ac:spMk id="3" creationId="{2385FCBE-DD8F-6C73-5FC9-DB113C2A870C}"/>
          </ac:spMkLst>
        </pc:spChg>
      </pc:sldChg>
      <pc:sldChg chg="addSp modSp new mod">
        <pc:chgData name="り ぶ" userId="e79b0678f96bfbc0" providerId="LiveId" clId="{A8FD49EF-71BA-4A01-81D8-74B65D55745E}" dt="2023-12-11T11:02:57.760" v="8663" actId="1076"/>
        <pc:sldMkLst>
          <pc:docMk/>
          <pc:sldMk cId="793567912" sldId="399"/>
        </pc:sldMkLst>
        <pc:spChg chg="mod">
          <ac:chgData name="り ぶ" userId="e79b0678f96bfbc0" providerId="LiveId" clId="{A8FD49EF-71BA-4A01-81D8-74B65D55745E}" dt="2023-12-11T11:02:33.009" v="8604"/>
          <ac:spMkLst>
            <pc:docMk/>
            <pc:sldMk cId="793567912" sldId="399"/>
            <ac:spMk id="2" creationId="{8AC06D67-1940-679D-F04A-0B9A26D74F9C}"/>
          </ac:spMkLst>
        </pc:spChg>
        <pc:spChg chg="add mod">
          <ac:chgData name="り ぶ" userId="e79b0678f96bfbc0" providerId="LiveId" clId="{A8FD49EF-71BA-4A01-81D8-74B65D55745E}" dt="2023-12-11T11:02:18.316" v="8601" actId="1076"/>
          <ac:spMkLst>
            <pc:docMk/>
            <pc:sldMk cId="793567912" sldId="399"/>
            <ac:spMk id="3" creationId="{446E92F2-A205-B93F-2B2E-34AB86CFEE2D}"/>
          </ac:spMkLst>
        </pc:spChg>
        <pc:spChg chg="add mod">
          <ac:chgData name="り ぶ" userId="e79b0678f96bfbc0" providerId="LiveId" clId="{A8FD49EF-71BA-4A01-81D8-74B65D55745E}" dt="2023-12-11T11:02:57.760" v="8663" actId="1076"/>
          <ac:spMkLst>
            <pc:docMk/>
            <pc:sldMk cId="793567912" sldId="399"/>
            <ac:spMk id="4" creationId="{3F0FA8FA-F2B1-E204-5925-C8F26819126C}"/>
          </ac:spMkLst>
        </pc:spChg>
      </pc:sldChg>
      <pc:sldChg chg="modSp add mod">
        <pc:chgData name="り ぶ" userId="e79b0678f96bfbc0" providerId="LiveId" clId="{A8FD49EF-71BA-4A01-81D8-74B65D55745E}" dt="2023-12-11T23:45:01.816" v="9321"/>
        <pc:sldMkLst>
          <pc:docMk/>
          <pc:sldMk cId="1046349783" sldId="400"/>
        </pc:sldMkLst>
        <pc:spChg chg="mod">
          <ac:chgData name="り ぶ" userId="e79b0678f96bfbc0" providerId="LiveId" clId="{A8FD49EF-71BA-4A01-81D8-74B65D55745E}" dt="2023-12-11T23:45:01.816" v="9321"/>
          <ac:spMkLst>
            <pc:docMk/>
            <pc:sldMk cId="1046349783" sldId="400"/>
            <ac:spMk id="2" creationId="{FA73267C-76F0-B8B8-418F-3558CF552FCE}"/>
          </ac:spMkLst>
        </pc:spChg>
        <pc:spChg chg="mod">
          <ac:chgData name="り ぶ" userId="e79b0678f96bfbc0" providerId="LiveId" clId="{A8FD49EF-71BA-4A01-81D8-74B65D55745E}" dt="2023-12-11T23:42:54.294" v="9041" actId="27636"/>
          <ac:spMkLst>
            <pc:docMk/>
            <pc:sldMk cId="1046349783" sldId="400"/>
            <ac:spMk id="3" creationId="{E2605F6E-45C9-177C-924C-370CBEDC1D39}"/>
          </ac:spMkLst>
        </pc:spChg>
      </pc:sldChg>
    </pc:docChg>
  </pc:docChgLst>
  <pc:docChgLst>
    <pc:chgData name="り ぶ" userId="e79b0678f96bfbc0" providerId="LiveId" clId="{666015EC-48D8-4728-8ED2-B034B594A1DE}"/>
    <pc:docChg chg="undo custSel addSld delSld modSld">
      <pc:chgData name="り ぶ" userId="e79b0678f96bfbc0" providerId="LiveId" clId="{666015EC-48D8-4728-8ED2-B034B594A1DE}" dt="2024-02-03T12:48:32.547" v="176" actId="2696"/>
      <pc:docMkLst>
        <pc:docMk/>
      </pc:docMkLst>
      <pc:sldChg chg="del">
        <pc:chgData name="り ぶ" userId="e79b0678f96bfbc0" providerId="LiveId" clId="{666015EC-48D8-4728-8ED2-B034B594A1DE}" dt="2024-02-03T12:42:01.883" v="39" actId="2696"/>
        <pc:sldMkLst>
          <pc:docMk/>
          <pc:sldMk cId="739972597" sldId="524"/>
        </pc:sldMkLst>
      </pc:sldChg>
      <pc:sldChg chg="del">
        <pc:chgData name="り ぶ" userId="e79b0678f96bfbc0" providerId="LiveId" clId="{666015EC-48D8-4728-8ED2-B034B594A1DE}" dt="2024-02-03T12:44:05.653" v="81" actId="2696"/>
        <pc:sldMkLst>
          <pc:docMk/>
          <pc:sldMk cId="2876963837" sldId="526"/>
        </pc:sldMkLst>
      </pc:sldChg>
      <pc:sldChg chg="del">
        <pc:chgData name="り ぶ" userId="e79b0678f96bfbc0" providerId="LiveId" clId="{666015EC-48D8-4728-8ED2-B034B594A1DE}" dt="2024-02-03T12:48:32.547" v="176" actId="2696"/>
        <pc:sldMkLst>
          <pc:docMk/>
          <pc:sldMk cId="531658785" sldId="530"/>
        </pc:sldMkLst>
      </pc:sldChg>
      <pc:sldChg chg="del">
        <pc:chgData name="り ぶ" userId="e79b0678f96bfbc0" providerId="LiveId" clId="{666015EC-48D8-4728-8ED2-B034B594A1DE}" dt="2024-02-03T12:34:06.284" v="4" actId="2696"/>
        <pc:sldMkLst>
          <pc:docMk/>
          <pc:sldMk cId="1536545298" sldId="531"/>
        </pc:sldMkLst>
      </pc:sldChg>
      <pc:sldChg chg="del">
        <pc:chgData name="り ぶ" userId="e79b0678f96bfbc0" providerId="LiveId" clId="{666015EC-48D8-4728-8ED2-B034B594A1DE}" dt="2024-02-03T12:45:39.438" v="109" actId="2696"/>
        <pc:sldMkLst>
          <pc:docMk/>
          <pc:sldMk cId="633950043" sldId="533"/>
        </pc:sldMkLst>
      </pc:sldChg>
      <pc:sldChg chg="del">
        <pc:chgData name="り ぶ" userId="e79b0678f96bfbc0" providerId="LiveId" clId="{666015EC-48D8-4728-8ED2-B034B594A1DE}" dt="2024-02-03T12:47:32.826" v="143" actId="2696"/>
        <pc:sldMkLst>
          <pc:docMk/>
          <pc:sldMk cId="1541954884" sldId="534"/>
        </pc:sldMkLst>
      </pc:sldChg>
      <pc:sldChg chg="del">
        <pc:chgData name="り ぶ" userId="e79b0678f96bfbc0" providerId="LiveId" clId="{666015EC-48D8-4728-8ED2-B034B594A1DE}" dt="2024-02-03T12:33:44.776" v="0" actId="2696"/>
        <pc:sldMkLst>
          <pc:docMk/>
          <pc:sldMk cId="3367456425" sldId="535"/>
        </pc:sldMkLst>
      </pc:sldChg>
      <pc:sldChg chg="del">
        <pc:chgData name="り ぶ" userId="e79b0678f96bfbc0" providerId="LiveId" clId="{666015EC-48D8-4728-8ED2-B034B594A1DE}" dt="2024-02-03T12:33:47.810" v="1" actId="2696"/>
        <pc:sldMkLst>
          <pc:docMk/>
          <pc:sldMk cId="278398192" sldId="536"/>
        </pc:sldMkLst>
      </pc:sldChg>
      <pc:sldChg chg="del">
        <pc:chgData name="り ぶ" userId="e79b0678f96bfbc0" providerId="LiveId" clId="{666015EC-48D8-4728-8ED2-B034B594A1DE}" dt="2024-02-03T12:33:55.529" v="2" actId="2696"/>
        <pc:sldMkLst>
          <pc:docMk/>
          <pc:sldMk cId="875087239" sldId="537"/>
        </pc:sldMkLst>
      </pc:sldChg>
      <pc:sldChg chg="del">
        <pc:chgData name="り ぶ" userId="e79b0678f96bfbc0" providerId="LiveId" clId="{666015EC-48D8-4728-8ED2-B034B594A1DE}" dt="2024-02-03T12:34:01.012" v="3" actId="2696"/>
        <pc:sldMkLst>
          <pc:docMk/>
          <pc:sldMk cId="4195183714" sldId="538"/>
        </pc:sldMkLst>
      </pc:sldChg>
      <pc:sldChg chg="addSp delSp modSp new mod">
        <pc:chgData name="り ぶ" userId="e79b0678f96bfbc0" providerId="LiveId" clId="{666015EC-48D8-4728-8ED2-B034B594A1DE}" dt="2024-02-03T12:41:38.108" v="38" actId="14100"/>
        <pc:sldMkLst>
          <pc:docMk/>
          <pc:sldMk cId="1491981538" sldId="547"/>
        </pc:sldMkLst>
        <pc:spChg chg="mod">
          <ac:chgData name="り ぶ" userId="e79b0678f96bfbc0" providerId="LiveId" clId="{666015EC-48D8-4728-8ED2-B034B594A1DE}" dt="2024-02-03T12:40:21.139" v="13" actId="20577"/>
          <ac:spMkLst>
            <pc:docMk/>
            <pc:sldMk cId="1491981538" sldId="547"/>
            <ac:spMk id="2" creationId="{42D84EA2-6726-DDAE-D2AA-F528B9C77AC7}"/>
          </ac:spMkLst>
        </pc:spChg>
        <pc:spChg chg="add del mod">
          <ac:chgData name="り ぶ" userId="e79b0678f96bfbc0" providerId="LiveId" clId="{666015EC-48D8-4728-8ED2-B034B594A1DE}" dt="2024-02-03T12:40:51.673" v="24" actId="21"/>
          <ac:spMkLst>
            <pc:docMk/>
            <pc:sldMk cId="1491981538" sldId="547"/>
            <ac:spMk id="4" creationId="{6F51CEBA-4122-1A1F-FD94-24C9DD29B8B9}"/>
          </ac:spMkLst>
        </pc:spChg>
        <pc:spChg chg="add mod">
          <ac:chgData name="り ぶ" userId="e79b0678f96bfbc0" providerId="LiveId" clId="{666015EC-48D8-4728-8ED2-B034B594A1DE}" dt="2024-02-03T12:41:17.850" v="30" actId="1076"/>
          <ac:spMkLst>
            <pc:docMk/>
            <pc:sldMk cId="1491981538" sldId="547"/>
            <ac:spMk id="5" creationId="{FC81466B-2EBA-89B1-8CDE-837B7102968D}"/>
          </ac:spMkLst>
        </pc:spChg>
        <pc:spChg chg="add mod">
          <ac:chgData name="り ぶ" userId="e79b0678f96bfbc0" providerId="LiveId" clId="{666015EC-48D8-4728-8ED2-B034B594A1DE}" dt="2024-02-03T12:41:38.108" v="38" actId="14100"/>
          <ac:spMkLst>
            <pc:docMk/>
            <pc:sldMk cId="1491981538" sldId="547"/>
            <ac:spMk id="6" creationId="{8B98E54F-A2CD-BCCF-68AB-FAF2B838C701}"/>
          </ac:spMkLst>
        </pc:spChg>
        <pc:spChg chg="add mod">
          <ac:chgData name="り ぶ" userId="e79b0678f96bfbc0" providerId="LiveId" clId="{666015EC-48D8-4728-8ED2-B034B594A1DE}" dt="2024-02-03T12:41:26.191" v="33" actId="1076"/>
          <ac:spMkLst>
            <pc:docMk/>
            <pc:sldMk cId="1491981538" sldId="547"/>
            <ac:spMk id="7" creationId="{0E6BE9F9-E9CC-2A16-C10A-2DB1106A046C}"/>
          </ac:spMkLst>
        </pc:spChg>
        <pc:spChg chg="add mod">
          <ac:chgData name="り ぶ" userId="e79b0678f96bfbc0" providerId="LiveId" clId="{666015EC-48D8-4728-8ED2-B034B594A1DE}" dt="2024-02-03T12:40:43.524" v="23" actId="1076"/>
          <ac:spMkLst>
            <pc:docMk/>
            <pc:sldMk cId="1491981538" sldId="547"/>
            <ac:spMk id="9" creationId="{E2B5BC93-38B5-A64F-F96C-3B0B495E884F}"/>
          </ac:spMkLst>
        </pc:spChg>
        <pc:picChg chg="add mod">
          <ac:chgData name="り ぶ" userId="e79b0678f96bfbc0" providerId="LiveId" clId="{666015EC-48D8-4728-8ED2-B034B594A1DE}" dt="2024-02-03T12:41:29.298" v="35" actId="1076"/>
          <ac:picMkLst>
            <pc:docMk/>
            <pc:sldMk cId="1491981538" sldId="547"/>
            <ac:picMk id="3" creationId="{00A4D9C0-0356-B23B-FFC3-558B318983F6}"/>
          </ac:picMkLst>
        </pc:picChg>
        <pc:picChg chg="add mod">
          <ac:chgData name="り ぶ" userId="e79b0678f96bfbc0" providerId="LiveId" clId="{666015EC-48D8-4728-8ED2-B034B594A1DE}" dt="2024-02-03T12:41:26.191" v="33" actId="1076"/>
          <ac:picMkLst>
            <pc:docMk/>
            <pc:sldMk cId="1491981538" sldId="547"/>
            <ac:picMk id="8" creationId="{FB245DC1-2E6C-D79F-A4BA-08E983057A16}"/>
          </ac:picMkLst>
        </pc:picChg>
      </pc:sldChg>
      <pc:sldChg chg="addSp modSp new mod">
        <pc:chgData name="り ぶ" userId="e79b0678f96bfbc0" providerId="LiveId" clId="{666015EC-48D8-4728-8ED2-B034B594A1DE}" dt="2024-02-03T12:43:55.806" v="80" actId="1076"/>
        <pc:sldMkLst>
          <pc:docMk/>
          <pc:sldMk cId="1146384215" sldId="548"/>
        </pc:sldMkLst>
        <pc:spChg chg="mod">
          <ac:chgData name="り ぶ" userId="e79b0678f96bfbc0" providerId="LiveId" clId="{666015EC-48D8-4728-8ED2-B034B594A1DE}" dt="2024-02-03T12:42:14.922" v="55" actId="20577"/>
          <ac:spMkLst>
            <pc:docMk/>
            <pc:sldMk cId="1146384215" sldId="548"/>
            <ac:spMk id="2" creationId="{B0FB8BCB-62A8-02CC-39AB-C3A3764954F3}"/>
          </ac:spMkLst>
        </pc:spChg>
        <pc:spChg chg="add mod">
          <ac:chgData name="り ぶ" userId="e79b0678f96bfbc0" providerId="LiveId" clId="{666015EC-48D8-4728-8ED2-B034B594A1DE}" dt="2024-02-03T12:43:48.475" v="78" actId="1076"/>
          <ac:spMkLst>
            <pc:docMk/>
            <pc:sldMk cId="1146384215" sldId="548"/>
            <ac:spMk id="4" creationId="{A9FEDEE3-C337-CCC3-5D55-BCFBD198C2BF}"/>
          </ac:spMkLst>
        </pc:spChg>
        <pc:spChg chg="add mod">
          <ac:chgData name="り ぶ" userId="e79b0678f96bfbc0" providerId="LiveId" clId="{666015EC-48D8-4728-8ED2-B034B594A1DE}" dt="2024-02-03T12:43:55.806" v="80" actId="1076"/>
          <ac:spMkLst>
            <pc:docMk/>
            <pc:sldMk cId="1146384215" sldId="548"/>
            <ac:spMk id="5" creationId="{09FCC7DC-3841-F2C8-C6D4-2982F5839B70}"/>
          </ac:spMkLst>
        </pc:spChg>
        <pc:spChg chg="add mod">
          <ac:chgData name="り ぶ" userId="e79b0678f96bfbc0" providerId="LiveId" clId="{666015EC-48D8-4728-8ED2-B034B594A1DE}" dt="2024-02-03T12:43:55.806" v="80" actId="1076"/>
          <ac:spMkLst>
            <pc:docMk/>
            <pc:sldMk cId="1146384215" sldId="548"/>
            <ac:spMk id="6" creationId="{620888B9-1252-77E5-4D15-2550C2BD2AD5}"/>
          </ac:spMkLst>
        </pc:spChg>
        <pc:picChg chg="add mod">
          <ac:chgData name="り ぶ" userId="e79b0678f96bfbc0" providerId="LiveId" clId="{666015EC-48D8-4728-8ED2-B034B594A1DE}" dt="2024-02-03T12:43:41.668" v="77" actId="14100"/>
          <ac:picMkLst>
            <pc:docMk/>
            <pc:sldMk cId="1146384215" sldId="548"/>
            <ac:picMk id="3" creationId="{02F5D2AD-0699-4068-E5BD-257887350D3A}"/>
          </ac:picMkLst>
        </pc:picChg>
        <pc:picChg chg="add mod">
          <ac:chgData name="り ぶ" userId="e79b0678f96bfbc0" providerId="LiveId" clId="{666015EC-48D8-4728-8ED2-B034B594A1DE}" dt="2024-02-03T12:43:55.806" v="80" actId="1076"/>
          <ac:picMkLst>
            <pc:docMk/>
            <pc:sldMk cId="1146384215" sldId="548"/>
            <ac:picMk id="7" creationId="{37A056C5-1FC4-1DC2-9D2D-7C856808692A}"/>
          </ac:picMkLst>
        </pc:picChg>
      </pc:sldChg>
      <pc:sldChg chg="addSp delSp modSp new mod">
        <pc:chgData name="り ぶ" userId="e79b0678f96bfbc0" providerId="LiveId" clId="{666015EC-48D8-4728-8ED2-B034B594A1DE}" dt="2024-02-03T12:45:31.885" v="108" actId="1076"/>
        <pc:sldMkLst>
          <pc:docMk/>
          <pc:sldMk cId="168871687" sldId="549"/>
        </pc:sldMkLst>
        <pc:spChg chg="mod">
          <ac:chgData name="り ぶ" userId="e79b0678f96bfbc0" providerId="LiveId" clId="{666015EC-48D8-4728-8ED2-B034B594A1DE}" dt="2024-02-03T12:44:42.162" v="95" actId="20577"/>
          <ac:spMkLst>
            <pc:docMk/>
            <pc:sldMk cId="168871687" sldId="549"/>
            <ac:spMk id="2" creationId="{334A6930-0516-AFF9-6ECE-2BBFE115874D}"/>
          </ac:spMkLst>
        </pc:spChg>
        <pc:spChg chg="add del mod">
          <ac:chgData name="り ぶ" userId="e79b0678f96bfbc0" providerId="LiveId" clId="{666015EC-48D8-4728-8ED2-B034B594A1DE}" dt="2024-02-03T12:44:46.901" v="96" actId="21"/>
          <ac:spMkLst>
            <pc:docMk/>
            <pc:sldMk cId="168871687" sldId="549"/>
            <ac:spMk id="4" creationId="{9FCCF653-4591-6011-0BBB-9A4EAC44F3B8}"/>
          </ac:spMkLst>
        </pc:spChg>
        <pc:spChg chg="add mod">
          <ac:chgData name="り ぶ" userId="e79b0678f96bfbc0" providerId="LiveId" clId="{666015EC-48D8-4728-8ED2-B034B594A1DE}" dt="2024-02-03T12:45:20.059" v="106" actId="1076"/>
          <ac:spMkLst>
            <pc:docMk/>
            <pc:sldMk cId="168871687" sldId="549"/>
            <ac:spMk id="5" creationId="{327C2C83-73A4-BECA-3BE0-6BD548BE58D2}"/>
          </ac:spMkLst>
        </pc:spChg>
        <pc:spChg chg="add mod">
          <ac:chgData name="り ぶ" userId="e79b0678f96bfbc0" providerId="LiveId" clId="{666015EC-48D8-4728-8ED2-B034B594A1DE}" dt="2024-02-03T12:45:27.961" v="107" actId="1076"/>
          <ac:spMkLst>
            <pc:docMk/>
            <pc:sldMk cId="168871687" sldId="549"/>
            <ac:spMk id="6" creationId="{1B53C396-00DF-9C68-26AD-F818FE9B911C}"/>
          </ac:spMkLst>
        </pc:spChg>
        <pc:spChg chg="add mod">
          <ac:chgData name="り ぶ" userId="e79b0678f96bfbc0" providerId="LiveId" clId="{666015EC-48D8-4728-8ED2-B034B594A1DE}" dt="2024-02-03T12:45:31.885" v="108" actId="1076"/>
          <ac:spMkLst>
            <pc:docMk/>
            <pc:sldMk cId="168871687" sldId="549"/>
            <ac:spMk id="7" creationId="{FBD2DF7C-9C33-13CD-F60A-C4ECD9CC5885}"/>
          </ac:spMkLst>
        </pc:spChg>
        <pc:spChg chg="add mod">
          <ac:chgData name="り ぶ" userId="e79b0678f96bfbc0" providerId="LiveId" clId="{666015EC-48D8-4728-8ED2-B034B594A1DE}" dt="2024-02-03T12:45:16.489" v="105" actId="1076"/>
          <ac:spMkLst>
            <pc:docMk/>
            <pc:sldMk cId="168871687" sldId="549"/>
            <ac:spMk id="8" creationId="{8B5E8B79-7D9A-2884-35EB-9043EAA7A04F}"/>
          </ac:spMkLst>
        </pc:spChg>
        <pc:spChg chg="add mod">
          <ac:chgData name="り ぶ" userId="e79b0678f96bfbc0" providerId="LiveId" clId="{666015EC-48D8-4728-8ED2-B034B594A1DE}" dt="2024-02-03T12:44:49.129" v="97" actId="1076"/>
          <ac:spMkLst>
            <pc:docMk/>
            <pc:sldMk cId="168871687" sldId="549"/>
            <ac:spMk id="9" creationId="{E20C43D4-EC58-9D0E-C530-731752132384}"/>
          </ac:spMkLst>
        </pc:spChg>
        <pc:picChg chg="add mod">
          <ac:chgData name="り ぶ" userId="e79b0678f96bfbc0" providerId="LiveId" clId="{666015EC-48D8-4728-8ED2-B034B594A1DE}" dt="2024-02-03T12:45:08.673" v="104" actId="14100"/>
          <ac:picMkLst>
            <pc:docMk/>
            <pc:sldMk cId="168871687" sldId="549"/>
            <ac:picMk id="3" creationId="{91E226A5-B4FE-10F4-14DF-22E61D7E4AA5}"/>
          </ac:picMkLst>
        </pc:picChg>
      </pc:sldChg>
      <pc:sldChg chg="addSp delSp modSp new mod">
        <pc:chgData name="り ぶ" userId="e79b0678f96bfbc0" providerId="LiveId" clId="{666015EC-48D8-4728-8ED2-B034B594A1DE}" dt="2024-02-03T12:47:23.781" v="142" actId="1076"/>
        <pc:sldMkLst>
          <pc:docMk/>
          <pc:sldMk cId="1264184096" sldId="550"/>
        </pc:sldMkLst>
        <pc:spChg chg="mod">
          <ac:chgData name="り ぶ" userId="e79b0678f96bfbc0" providerId="LiveId" clId="{666015EC-48D8-4728-8ED2-B034B594A1DE}" dt="2024-02-03T12:45:57.473" v="127" actId="20577"/>
          <ac:spMkLst>
            <pc:docMk/>
            <pc:sldMk cId="1264184096" sldId="550"/>
            <ac:spMk id="2" creationId="{5D559B5C-E020-C9CA-D1D2-783B08343D78}"/>
          </ac:spMkLst>
        </pc:spChg>
        <pc:spChg chg="add del mod">
          <ac:chgData name="り ぶ" userId="e79b0678f96bfbc0" providerId="LiveId" clId="{666015EC-48D8-4728-8ED2-B034B594A1DE}" dt="2024-02-03T12:46:15.280" v="130" actId="478"/>
          <ac:spMkLst>
            <pc:docMk/>
            <pc:sldMk cId="1264184096" sldId="550"/>
            <ac:spMk id="4" creationId="{B633E5B4-0FE0-17C6-0E5C-65365F9A76ED}"/>
          </ac:spMkLst>
        </pc:spChg>
        <pc:spChg chg="add mod">
          <ac:chgData name="り ぶ" userId="e79b0678f96bfbc0" providerId="LiveId" clId="{666015EC-48D8-4728-8ED2-B034B594A1DE}" dt="2024-02-03T12:47:19.460" v="141" actId="14100"/>
          <ac:spMkLst>
            <pc:docMk/>
            <pc:sldMk cId="1264184096" sldId="550"/>
            <ac:spMk id="5" creationId="{36C8847D-2D1E-C46A-E2B6-3CA92D67F3E0}"/>
          </ac:spMkLst>
        </pc:spChg>
        <pc:spChg chg="add mod">
          <ac:chgData name="り ぶ" userId="e79b0678f96bfbc0" providerId="LiveId" clId="{666015EC-48D8-4728-8ED2-B034B594A1DE}" dt="2024-02-03T12:47:08.187" v="137" actId="14100"/>
          <ac:spMkLst>
            <pc:docMk/>
            <pc:sldMk cId="1264184096" sldId="550"/>
            <ac:spMk id="6" creationId="{65891350-1B22-B9A3-0B78-5AEB87487ADA}"/>
          </ac:spMkLst>
        </pc:spChg>
        <pc:spChg chg="add mod">
          <ac:chgData name="り ぶ" userId="e79b0678f96bfbc0" providerId="LiveId" clId="{666015EC-48D8-4728-8ED2-B034B594A1DE}" dt="2024-02-03T12:47:23.781" v="142" actId="1076"/>
          <ac:spMkLst>
            <pc:docMk/>
            <pc:sldMk cId="1264184096" sldId="550"/>
            <ac:spMk id="7" creationId="{0BBBC4EF-BAEE-8965-C952-BF2396F50DE1}"/>
          </ac:spMkLst>
        </pc:spChg>
        <pc:spChg chg="add del mod">
          <ac:chgData name="り ぶ" userId="e79b0678f96bfbc0" providerId="LiveId" clId="{666015EC-48D8-4728-8ED2-B034B594A1DE}" dt="2024-02-03T12:46:59.091" v="134" actId="478"/>
          <ac:spMkLst>
            <pc:docMk/>
            <pc:sldMk cId="1264184096" sldId="550"/>
            <ac:spMk id="8" creationId="{7F9EFBD3-95DF-BD1F-CF2E-1496618DB854}"/>
          </ac:spMkLst>
        </pc:spChg>
        <pc:picChg chg="add mod">
          <ac:chgData name="り ぶ" userId="e79b0678f96bfbc0" providerId="LiveId" clId="{666015EC-48D8-4728-8ED2-B034B594A1DE}" dt="2024-02-03T12:47:10.763" v="139" actId="1076"/>
          <ac:picMkLst>
            <pc:docMk/>
            <pc:sldMk cId="1264184096" sldId="550"/>
            <ac:picMk id="3" creationId="{D7E07AAA-CA2A-7C89-8A7D-09A313F4EC42}"/>
          </ac:picMkLst>
        </pc:picChg>
      </pc:sldChg>
      <pc:sldChg chg="addSp modSp new mod">
        <pc:chgData name="り ぶ" userId="e79b0678f96bfbc0" providerId="LiveId" clId="{666015EC-48D8-4728-8ED2-B034B594A1DE}" dt="2024-02-03T12:48:25.634" v="175" actId="1076"/>
        <pc:sldMkLst>
          <pc:docMk/>
          <pc:sldMk cId="4157294420" sldId="551"/>
        </pc:sldMkLst>
        <pc:spChg chg="mod">
          <ac:chgData name="り ぶ" userId="e79b0678f96bfbc0" providerId="LiveId" clId="{666015EC-48D8-4728-8ED2-B034B594A1DE}" dt="2024-02-03T12:47:44.666" v="155" actId="20577"/>
          <ac:spMkLst>
            <pc:docMk/>
            <pc:sldMk cId="4157294420" sldId="551"/>
            <ac:spMk id="2" creationId="{C79D4E3C-F70C-BCE0-260B-09554BC986B4}"/>
          </ac:spMkLst>
        </pc:spChg>
        <pc:spChg chg="add mod">
          <ac:chgData name="り ぶ" userId="e79b0678f96bfbc0" providerId="LiveId" clId="{666015EC-48D8-4728-8ED2-B034B594A1DE}" dt="2024-02-03T12:48:20.608" v="173" actId="1076"/>
          <ac:spMkLst>
            <pc:docMk/>
            <pc:sldMk cId="4157294420" sldId="551"/>
            <ac:spMk id="4" creationId="{ECDB3D13-B272-FF5F-5A39-4BAFF4E36900}"/>
          </ac:spMkLst>
        </pc:spChg>
        <pc:spChg chg="add mod">
          <ac:chgData name="り ぶ" userId="e79b0678f96bfbc0" providerId="LiveId" clId="{666015EC-48D8-4728-8ED2-B034B594A1DE}" dt="2024-02-03T12:48:25.634" v="175" actId="1076"/>
          <ac:spMkLst>
            <pc:docMk/>
            <pc:sldMk cId="4157294420" sldId="551"/>
            <ac:spMk id="5" creationId="{A019F796-E52C-1A77-41C5-8F1A2FA522E1}"/>
          </ac:spMkLst>
        </pc:spChg>
        <pc:spChg chg="add mod">
          <ac:chgData name="り ぶ" userId="e79b0678f96bfbc0" providerId="LiveId" clId="{666015EC-48D8-4728-8ED2-B034B594A1DE}" dt="2024-02-03T12:48:16.393" v="172" actId="14100"/>
          <ac:spMkLst>
            <pc:docMk/>
            <pc:sldMk cId="4157294420" sldId="551"/>
            <ac:spMk id="6" creationId="{ED5D1730-D7EA-FFE2-4A07-0EF1618C1BAF}"/>
          </ac:spMkLst>
        </pc:spChg>
        <pc:picChg chg="add mod">
          <ac:chgData name="り ぶ" userId="e79b0678f96bfbc0" providerId="LiveId" clId="{666015EC-48D8-4728-8ED2-B034B594A1DE}" dt="2024-02-03T12:48:11.331" v="170" actId="1076"/>
          <ac:picMkLst>
            <pc:docMk/>
            <pc:sldMk cId="4157294420" sldId="551"/>
            <ac:picMk id="3" creationId="{11D83F58-29A4-46AC-1F0D-629405BB20DA}"/>
          </ac:picMkLst>
        </pc:picChg>
      </pc:sldChg>
    </pc:docChg>
  </pc:docChgLst>
  <pc:docChgLst>
    <pc:chgData name="り ぶ" userId="e79b0678f96bfbc0" providerId="LiveId" clId="{6BDCF257-B6DD-4824-8236-37FB7B236A1A}"/>
    <pc:docChg chg="undo custSel addSld delSld modSld sldOrd">
      <pc:chgData name="り ぶ" userId="e79b0678f96bfbc0" providerId="LiveId" clId="{6BDCF257-B6DD-4824-8236-37FB7B236A1A}" dt="2024-02-02T05:44:55.726" v="8902"/>
      <pc:docMkLst>
        <pc:docMk/>
      </pc:docMkLst>
      <pc:sldChg chg="modSp mod">
        <pc:chgData name="り ぶ" userId="e79b0678f96bfbc0" providerId="LiveId" clId="{6BDCF257-B6DD-4824-8236-37FB7B236A1A}" dt="2024-02-01T00:53:19.308" v="7806" actId="20577"/>
        <pc:sldMkLst>
          <pc:docMk/>
          <pc:sldMk cId="3770236491" sldId="380"/>
        </pc:sldMkLst>
        <pc:spChg chg="mod">
          <ac:chgData name="り ぶ" userId="e79b0678f96bfbc0" providerId="LiveId" clId="{6BDCF257-B6DD-4824-8236-37FB7B236A1A}" dt="2024-02-01T00:53:19.308" v="7806" actId="20577"/>
          <ac:spMkLst>
            <pc:docMk/>
            <pc:sldMk cId="3770236491" sldId="380"/>
            <ac:spMk id="2" creationId="{6B5A9657-0BCA-9C9B-0D22-4A47038F2E81}"/>
          </ac:spMkLst>
        </pc:spChg>
      </pc:sldChg>
      <pc:sldChg chg="add ord">
        <pc:chgData name="り ぶ" userId="e79b0678f96bfbc0" providerId="LiveId" clId="{6BDCF257-B6DD-4824-8236-37FB7B236A1A}" dt="2023-12-12T10:11:44.684" v="2167"/>
        <pc:sldMkLst>
          <pc:docMk/>
          <pc:sldMk cId="1993734482" sldId="401"/>
        </pc:sldMkLst>
      </pc:sldChg>
      <pc:sldChg chg="addSp delSp modSp new del mod">
        <pc:chgData name="り ぶ" userId="e79b0678f96bfbc0" providerId="LiveId" clId="{6BDCF257-B6DD-4824-8236-37FB7B236A1A}" dt="2023-12-12T09:13:59.918" v="199" actId="2696"/>
        <pc:sldMkLst>
          <pc:docMk/>
          <pc:sldMk cId="3108923855" sldId="402"/>
        </pc:sldMkLst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3" creationId="{5B5D3C83-C1D4-6014-9D1C-368BBEC92EF5}"/>
          </ac:spMkLst>
        </pc:spChg>
        <pc:spChg chg="add del mod">
          <ac:chgData name="り ぶ" userId="e79b0678f96bfbc0" providerId="LiveId" clId="{6BDCF257-B6DD-4824-8236-37FB7B236A1A}" dt="2023-12-12T08:44:06.796" v="26" actId="21"/>
          <ac:spMkLst>
            <pc:docMk/>
            <pc:sldMk cId="3108923855" sldId="402"/>
            <ac:spMk id="4" creationId="{131075B9-D79E-A0D4-5FFA-C8BDF82F11E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5" creationId="{ABAD6869-8FB4-BCDE-401C-9367F37BE77E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9" creationId="{85C59C82-6113-6583-F48F-2507C21A51C1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0" creationId="{08C75838-093D-F6C3-1948-A1152768FFE6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1" creationId="{A5BF53BC-F223-0D25-D00E-B010F98EE05A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2" creationId="{075ECEE3-EE79-365E-84D7-75D5C96F2F48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4" creationId="{1B324E7F-28E7-436C-18C4-71A23ADBE340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5" creationId="{5024E5DC-A40B-52F8-DF5A-FBBF2368570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6" creationId="{305F1619-2E5A-E6E8-6A47-FAC1F54668E5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7" creationId="{BDE5463C-CEA5-A0B5-1FFD-E7173E3A507B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8" creationId="{C5230225-9B3F-FBEC-7F82-305DCC74A59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19" creationId="{366EBB1F-2B94-B5AB-1ACB-9B4BE4095C74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0" creationId="{D23D8160-7AD8-72DC-ECA0-2AE1A6B5B4C2}"/>
          </ac:spMkLst>
        </pc:spChg>
        <pc:spChg chg="add mod">
          <ac:chgData name="り ぶ" userId="e79b0678f96bfbc0" providerId="LiveId" clId="{6BDCF257-B6DD-4824-8236-37FB7B236A1A}" dt="2023-12-12T08:44:02.627" v="25"/>
          <ac:spMkLst>
            <pc:docMk/>
            <pc:sldMk cId="3108923855" sldId="402"/>
            <ac:spMk id="21" creationId="{B50698D0-24BC-0944-20A3-2A2BB6451F7B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4" creationId="{E7D9019B-5491-6073-D84A-BC2F724B94AA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5" creationId="{DB94A189-660A-2672-E5F4-0DCFF69CDB65}"/>
          </ac:spMkLst>
        </pc:spChg>
        <pc:spChg chg="add del mod">
          <ac:chgData name="り ぶ" userId="e79b0678f96bfbc0" providerId="LiveId" clId="{6BDCF257-B6DD-4824-8236-37FB7B236A1A}" dt="2023-12-12T08:44:14.623" v="27" actId="478"/>
          <ac:spMkLst>
            <pc:docMk/>
            <pc:sldMk cId="3108923855" sldId="402"/>
            <ac:spMk id="26" creationId="{907D9936-4798-C7BB-C2DD-C72C56397598}"/>
          </ac:spMkLst>
        </pc:sp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6" creationId="{F1041B3A-A2A4-D625-2866-EC703C13E9C6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7" creationId="{39DECE77-AA9E-FCA0-8040-BDFB378F4D82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8" creationId="{2BB34C5D-33CE-301B-0F60-ABE2CEC6BD60}"/>
          </ac:picMkLst>
        </pc:picChg>
        <pc:picChg chg="add mod">
          <ac:chgData name="り ぶ" userId="e79b0678f96bfbc0" providerId="LiveId" clId="{6BDCF257-B6DD-4824-8236-37FB7B236A1A}" dt="2023-12-12T08:44:02.627" v="25"/>
          <ac:picMkLst>
            <pc:docMk/>
            <pc:sldMk cId="3108923855" sldId="402"/>
            <ac:picMk id="13" creationId="{0E2AF8A5-C50A-C49E-974F-861EA33090C2}"/>
          </ac:picMkLst>
        </pc:pic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2" creationId="{ABCFB5EB-56EA-F5F1-E1CB-442F5F109213}"/>
          </ac:cxnSpMkLst>
        </pc:cxnChg>
        <pc:cxnChg chg="add mod">
          <ac:chgData name="り ぶ" userId="e79b0678f96bfbc0" providerId="LiveId" clId="{6BDCF257-B6DD-4824-8236-37FB7B236A1A}" dt="2023-12-12T08:44:02.627" v="25"/>
          <ac:cxnSpMkLst>
            <pc:docMk/>
            <pc:sldMk cId="3108923855" sldId="402"/>
            <ac:cxnSpMk id="23" creationId="{D2723805-B621-2717-0316-3EB2DA419182}"/>
          </ac:cxnSpMkLst>
        </pc:cxnChg>
      </pc:sldChg>
      <pc:sldChg chg="delSp modSp add del">
        <pc:chgData name="り ぶ" userId="e79b0678f96bfbc0" providerId="LiveId" clId="{6BDCF257-B6DD-4824-8236-37FB7B236A1A}" dt="2023-12-12T09:13:59.918" v="199" actId="2696"/>
        <pc:sldMkLst>
          <pc:docMk/>
          <pc:sldMk cId="1594359128" sldId="508"/>
        </pc:sldMkLst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0" creationId="{D3ADE868-6025-3203-8E32-F802BEC15597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5" creationId="{CBC78A2B-3E91-A4D3-D0BA-4CECA31BF9C5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26" creationId="{852187B0-9DF8-190B-7B20-AB7465C667B6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0" creationId="{8C750B2F-7239-A499-61CB-4BD2641D6E74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1" creationId="{D91EC36D-FDAC-8326-11D3-2D1DCCCFCBCC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2" creationId="{C4DC1829-59FF-C26B-8D87-6F7094E41A60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5" creationId="{5726AB22-9453-7AFF-A175-8C720F7974E1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7" creationId="{E40A5EB2-A340-FB84-7F65-F5401545A389}"/>
          </ac:spMkLst>
        </pc:spChg>
        <pc:spChg chg="mod topLvl">
          <ac:chgData name="り ぶ" userId="e79b0678f96bfbc0" providerId="LiveId" clId="{6BDCF257-B6DD-4824-8236-37FB7B236A1A}" dt="2023-12-12T09:10:24" v="31" actId="165"/>
          <ac:spMkLst>
            <pc:docMk/>
            <pc:sldMk cId="1594359128" sldId="508"/>
            <ac:spMk id="38" creationId="{AAF24348-A9F0-5321-BAE3-75E6C97F5BD0}"/>
          </ac:spMkLst>
        </pc:spChg>
        <pc:grpChg chg="del">
          <ac:chgData name="り ぶ" userId="e79b0678f96bfbc0" providerId="LiveId" clId="{6BDCF257-B6DD-4824-8236-37FB7B236A1A}" dt="2023-12-12T09:10:24" v="31" actId="165"/>
          <ac:grpSpMkLst>
            <pc:docMk/>
            <pc:sldMk cId="1594359128" sldId="508"/>
            <ac:grpSpMk id="3" creationId="{683AAF37-31BF-CCF9-FE4B-8B7C78738B78}"/>
          </ac:grpSpMkLst>
        </pc:grp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6" creationId="{2ADA1D95-DEFA-CE79-EF71-1F3C58AE1EBB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8" creationId="{8DB5A165-CECC-77D5-69B8-F9E8D374CB5F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19" creationId="{E328A8F3-B2ED-9DC4-DD1C-66AAF6172E80}"/>
          </ac:picMkLst>
        </pc:picChg>
        <pc:picChg chg="mod topLvl">
          <ac:chgData name="り ぶ" userId="e79b0678f96bfbc0" providerId="LiveId" clId="{6BDCF257-B6DD-4824-8236-37FB7B236A1A}" dt="2023-12-12T09:10:24" v="31" actId="165"/>
          <ac:picMkLst>
            <pc:docMk/>
            <pc:sldMk cId="1594359128" sldId="508"/>
            <ac:picMk id="21" creationId="{923901F6-14D3-E561-8797-C2BA22BF7F08}"/>
          </ac:picMkLst>
        </pc:pic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2" creationId="{81F9403C-C64D-0217-80FF-8A6B7D3C9A49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29" creationId="{D680AC9A-127A-C649-8E76-128EF18433C1}"/>
          </ac:cxnSpMkLst>
        </pc:cxnChg>
        <pc:cxnChg chg="mod topLvl">
          <ac:chgData name="り ぶ" userId="e79b0678f96bfbc0" providerId="LiveId" clId="{6BDCF257-B6DD-4824-8236-37FB7B236A1A}" dt="2023-12-12T09:10:24" v="31" actId="165"/>
          <ac:cxnSpMkLst>
            <pc:docMk/>
            <pc:sldMk cId="1594359128" sldId="508"/>
            <ac:cxnSpMk id="34" creationId="{97D1F329-E80B-F489-33EF-EEE3D0FE03F6}"/>
          </ac:cxnSpMkLst>
        </pc:cxnChg>
      </pc:sldChg>
      <pc:sldChg chg="addSp delSp modSp new mod modClrScheme chgLayout">
        <pc:chgData name="り ぶ" userId="e79b0678f96bfbc0" providerId="LiveId" clId="{6BDCF257-B6DD-4824-8236-37FB7B236A1A}" dt="2024-02-01T01:05:08.820" v="7912"/>
        <pc:sldMkLst>
          <pc:docMk/>
          <pc:sldMk cId="3149769201" sldId="509"/>
        </pc:sldMkLst>
        <pc:spChg chg="mod ord">
          <ac:chgData name="り ぶ" userId="e79b0678f96bfbc0" providerId="LiveId" clId="{6BDCF257-B6DD-4824-8236-37FB7B236A1A}" dt="2024-02-01T01:04:53.546" v="7840" actId="700"/>
          <ac:spMkLst>
            <pc:docMk/>
            <pc:sldMk cId="3149769201" sldId="509"/>
            <ac:spMk id="2" creationId="{2D9CCAF0-EC83-E73E-7E97-5BBE7115211B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" creationId="{92C95531-AB78-C117-4389-7F768C78FA70}"/>
          </ac:spMkLst>
        </pc:spChg>
        <pc:spChg chg="add del mod">
          <ac:chgData name="り ぶ" userId="e79b0678f96bfbc0" providerId="LiveId" clId="{6BDCF257-B6DD-4824-8236-37FB7B236A1A}" dt="2024-02-01T01:04:44.803" v="7838" actId="21"/>
          <ac:spMkLst>
            <pc:docMk/>
            <pc:sldMk cId="3149769201" sldId="509"/>
            <ac:spMk id="5" creationId="{E4FAEE25-0F25-F852-D55E-CF1F125D0F99}"/>
          </ac:spMkLst>
        </pc:spChg>
        <pc:spChg chg="add del mod">
          <ac:chgData name="り ぶ" userId="e79b0678f96bfbc0" providerId="LiveId" clId="{6BDCF257-B6DD-4824-8236-37FB7B236A1A}" dt="2023-12-12T09:12:19.772" v="142" actId="478"/>
          <ac:spMkLst>
            <pc:docMk/>
            <pc:sldMk cId="3149769201" sldId="509"/>
            <ac:spMk id="5" creationId="{F2589400-0532-9471-C619-C94E52671FB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8" creationId="{EE4416FD-2481-53D1-2C4F-840792A28D7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0" creationId="{699EB39B-3C9E-FA07-413C-C931099132DD}"/>
          </ac:spMkLst>
        </pc:spChg>
        <pc:spChg chg="add mod ord">
          <ac:chgData name="り ぶ" userId="e79b0678f96bfbc0" providerId="LiveId" clId="{6BDCF257-B6DD-4824-8236-37FB7B236A1A}" dt="2024-02-01T01:04:59.587" v="7873"/>
          <ac:spMkLst>
            <pc:docMk/>
            <pc:sldMk cId="3149769201" sldId="509"/>
            <ac:spMk id="11" creationId="{A6043642-141E-B949-BBA0-47E3A1E76145}"/>
          </ac:spMkLst>
        </pc:spChg>
        <pc:spChg chg="add del mod">
          <ac:chgData name="り ぶ" userId="e79b0678f96bfbc0" providerId="LiveId" clId="{6BDCF257-B6DD-4824-8236-37FB7B236A1A}" dt="2023-12-12T09:11:21.283" v="87" actId="478"/>
          <ac:spMkLst>
            <pc:docMk/>
            <pc:sldMk cId="3149769201" sldId="509"/>
            <ac:spMk id="11" creationId="{D120DF1A-D5C7-23F7-5FE1-F5E06580E772}"/>
          </ac:spMkLst>
        </pc:spChg>
        <pc:spChg chg="add mod ord">
          <ac:chgData name="り ぶ" userId="e79b0678f96bfbc0" providerId="LiveId" clId="{6BDCF257-B6DD-4824-8236-37FB7B236A1A}" dt="2024-02-01T01:05:08.820" v="7912"/>
          <ac:spMkLst>
            <pc:docMk/>
            <pc:sldMk cId="3149769201" sldId="509"/>
            <ac:spMk id="12" creationId="{32610AF8-DE18-B40A-C493-193DFEA59172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3" creationId="{0027D895-56F3-2E5C-A90B-52EE5BBF0D24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17" creationId="{3A4BD714-3A07-FDE4-1C64-C0C4F4AAD1A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2" creationId="{FFD5DE42-0BE3-F60C-6034-CC6EBEE4511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3" creationId="{48660E2F-56BD-66B1-A745-97B2912D76F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4" creationId="{0F13D837-BE1B-996F-D34D-C01A5E607B53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5" creationId="{5E1AD909-D800-E004-1F13-41D77C28E36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6" creationId="{78D3A549-010C-FEEF-D87E-AAE134C813D8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7" creationId="{A34F46A1-81BC-2026-0E07-68D84E3B28D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8" creationId="{1C3A1BDB-9D86-94DE-94B5-82BF601AC30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29" creationId="{443F33BA-B06F-2CF2-C858-C047F1835B4A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0" creationId="{B9466480-F2F0-8D7F-278B-B93AB909BDD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1" creationId="{87E6AAD5-459C-4A5F-3C4C-412CD56C25A6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2" creationId="{1218D67E-10B1-1288-28F3-8DB6E9344815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3" creationId="{34CFD058-4F72-2B43-9809-36449F646E7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4" creationId="{C9B2E603-9B79-6D9B-D8A6-1898D0F54249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5" creationId="{721FF85A-96CB-E76B-6B46-6972CBAEA58D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6" creationId="{DBB689DD-5C79-194F-EB1A-DFCC96BCCC3E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8" creationId="{0C94814C-1E2F-3BE4-1392-CBC5CA246977}"/>
          </ac:spMkLst>
        </pc:spChg>
        <pc:spChg chg="add mod">
          <ac:chgData name="り ぶ" userId="e79b0678f96bfbc0" providerId="LiveId" clId="{6BDCF257-B6DD-4824-8236-37FB7B236A1A}" dt="2024-02-01T01:04:50.174" v="7839" actId="1076"/>
          <ac:spMkLst>
            <pc:docMk/>
            <pc:sldMk cId="3149769201" sldId="509"/>
            <ac:spMk id="39" creationId="{9DFE31B0-50F8-32C2-62C3-A800CD186F91}"/>
          </ac:spMkLst>
        </pc:sp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4" creationId="{45FA075A-9920-EF10-357D-C69D94193815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6" creationId="{9E25E87E-6448-8E61-E1C4-9FED92CC988A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7" creationId="{09FDCFAB-BCF3-B441-32E4-87598424820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4" creationId="{DAE7B8AB-714A-6B43-4EA3-D7188A6C1D79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8" creationId="{03AE0AF8-9EC8-6017-83A6-61AEF6FE5141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19" creationId="{73E96800-9DFB-FC6F-3E1C-F6DD23F444E0}"/>
          </ac:picMkLst>
        </pc:picChg>
        <pc:picChg chg="add mod">
          <ac:chgData name="り ぶ" userId="e79b0678f96bfbc0" providerId="LiveId" clId="{6BDCF257-B6DD-4824-8236-37FB7B236A1A}" dt="2024-02-01T01:04:50.174" v="7839" actId="1076"/>
          <ac:picMkLst>
            <pc:docMk/>
            <pc:sldMk cId="3149769201" sldId="509"/>
            <ac:picMk id="37" creationId="{FCA43C91-EC7F-432A-F4AB-49CB42F734C0}"/>
          </ac:picMkLst>
        </pc:pic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9" creationId="{8200E6A9-4CD8-572D-C94D-A6F3E99DF2D1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16" creationId="{33E63256-D4F3-3C7B-27C7-9046F10C8F44}"/>
          </ac:cxnSpMkLst>
        </pc:cxnChg>
        <pc:cxnChg chg="add mod">
          <ac:chgData name="り ぶ" userId="e79b0678f96bfbc0" providerId="LiveId" clId="{6BDCF257-B6DD-4824-8236-37FB7B236A1A}" dt="2024-02-01T01:04:50.174" v="7839" actId="1076"/>
          <ac:cxnSpMkLst>
            <pc:docMk/>
            <pc:sldMk cId="3149769201" sldId="509"/>
            <ac:cxnSpMk id="20" creationId="{CFE69A04-2677-125C-BA30-10B9EFF6173E}"/>
          </ac:cxnSpMkLst>
        </pc:cxnChg>
      </pc:sldChg>
      <pc:sldChg chg="addSp modSp new mod">
        <pc:chgData name="り ぶ" userId="e79b0678f96bfbc0" providerId="LiveId" clId="{6BDCF257-B6DD-4824-8236-37FB7B236A1A}" dt="2023-12-12T09:16:53.367" v="240" actId="1076"/>
        <pc:sldMkLst>
          <pc:docMk/>
          <pc:sldMk cId="2040124599" sldId="510"/>
        </pc:sldMkLst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3" creationId="{A4D6EDE7-4130-3055-D3D9-F40583912FB1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4" creationId="{2500D4B3-1DE7-3F3E-A815-CDAFC1FB4C4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5" creationId="{6BDFAD99-CF00-5806-87D7-04FFBA71DF1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6" creationId="{50379F5D-DABA-94A7-D656-F761028587CE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7" creationId="{0D821D2D-0B8B-EB40-8A4C-414B3D39EF36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8" creationId="{7D465486-E9E8-0094-BA59-D6E433B84015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9" creationId="{BAF38FF1-E3AE-8002-79A5-34ABF560B3CB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0" creationId="{B095185C-88D2-9BC5-E3DD-FFCB1A2F131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1" creationId="{6109C5E0-8A0F-E751-5C86-53DC33441104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2" creationId="{9DE23145-B1A8-A37E-77F1-75788D2A1F40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3" creationId="{F228027D-F090-9F28-9CDC-D9C737B0FFE2}"/>
          </ac:spMkLst>
        </pc:spChg>
        <pc:spChg chg="add mod">
          <ac:chgData name="り ぶ" userId="e79b0678f96bfbc0" providerId="LiveId" clId="{6BDCF257-B6DD-4824-8236-37FB7B236A1A}" dt="2023-12-12T09:15:00.283" v="236" actId="1076"/>
          <ac:spMkLst>
            <pc:docMk/>
            <pc:sldMk cId="2040124599" sldId="510"/>
            <ac:spMk id="14" creationId="{A6A07A77-15A3-7D1E-DA48-05EC3149AE79}"/>
          </ac:spMkLst>
        </pc:spChg>
        <pc:picChg chg="add mod">
          <ac:chgData name="り ぶ" userId="e79b0678f96bfbc0" providerId="LiveId" clId="{6BDCF257-B6DD-4824-8236-37FB7B236A1A}" dt="2023-12-12T09:16:53.367" v="240" actId="1076"/>
          <ac:picMkLst>
            <pc:docMk/>
            <pc:sldMk cId="2040124599" sldId="510"/>
            <ac:picMk id="1026" creationId="{3EEDA8E6-FDCF-2435-E4F4-8BB287BFAFF3}"/>
          </ac:picMkLst>
        </pc:picChg>
      </pc:sldChg>
      <pc:sldChg chg="addSp delSp modSp new mod modClrScheme chgLayout">
        <pc:chgData name="り ぶ" userId="e79b0678f96bfbc0" providerId="LiveId" clId="{6BDCF257-B6DD-4824-8236-37FB7B236A1A}" dt="2024-02-01T01:05:56.703" v="7955" actId="1076"/>
        <pc:sldMkLst>
          <pc:docMk/>
          <pc:sldMk cId="223806428" sldId="511"/>
        </pc:sldMkLst>
        <pc:spChg chg="mod ord">
          <ac:chgData name="り ぶ" userId="e79b0678f96bfbc0" providerId="LiveId" clId="{6BDCF257-B6DD-4824-8236-37FB7B236A1A}" dt="2023-12-12T09:42:50.991" v="1051"/>
          <ac:spMkLst>
            <pc:docMk/>
            <pc:sldMk cId="223806428" sldId="511"/>
            <ac:spMk id="2" creationId="{C3B72B26-44E4-2FFB-3CA8-FE731D814741}"/>
          </ac:spMkLst>
        </pc:spChg>
        <pc:spChg chg="add mod">
          <ac:chgData name="り ぶ" userId="e79b0678f96bfbc0" providerId="LiveId" clId="{6BDCF257-B6DD-4824-8236-37FB7B236A1A}" dt="2023-12-12T09:54:33.553" v="1834" actId="1076"/>
          <ac:spMkLst>
            <pc:docMk/>
            <pc:sldMk cId="223806428" sldId="511"/>
            <ac:spMk id="4" creationId="{455BBAF4-7789-5C62-C9EF-B707338558EA}"/>
          </ac:spMkLst>
        </pc:spChg>
        <pc:spChg chg="add mod ord">
          <ac:chgData name="り ぶ" userId="e79b0678f96bfbc0" providerId="LiveId" clId="{6BDCF257-B6DD-4824-8236-37FB7B236A1A}" dt="2023-12-12T09:58:16.639" v="1946" actId="20577"/>
          <ac:spMkLst>
            <pc:docMk/>
            <pc:sldMk cId="223806428" sldId="511"/>
            <ac:spMk id="5" creationId="{7DD30F2F-60BE-743E-1BA4-0239E5C28BE2}"/>
          </ac:spMkLst>
        </pc:spChg>
        <pc:spChg chg="add mod ord">
          <ac:chgData name="り ぶ" userId="e79b0678f96bfbc0" providerId="LiveId" clId="{6BDCF257-B6DD-4824-8236-37FB7B236A1A}" dt="2023-12-12T09:50:23.618" v="1535" actId="20577"/>
          <ac:spMkLst>
            <pc:docMk/>
            <pc:sldMk cId="223806428" sldId="511"/>
            <ac:spMk id="6" creationId="{8E9B90EF-0A06-76BE-F04B-F58AA5214098}"/>
          </ac:spMkLst>
        </pc:spChg>
        <pc:spChg chg="add mod">
          <ac:chgData name="り ぶ" userId="e79b0678f96bfbc0" providerId="LiveId" clId="{6BDCF257-B6DD-4824-8236-37FB7B236A1A}" dt="2024-02-01T01:05:56.703" v="7955" actId="1076"/>
          <ac:spMkLst>
            <pc:docMk/>
            <pc:sldMk cId="223806428" sldId="511"/>
            <ac:spMk id="8" creationId="{54FEE591-954E-AF3B-26A5-0D2A3E0D66AC}"/>
          </ac:spMkLst>
        </pc:spChg>
        <pc:picChg chg="add mod modCrop">
          <ac:chgData name="り ぶ" userId="e79b0678f96bfbc0" providerId="LiveId" clId="{6BDCF257-B6DD-4824-8236-37FB7B236A1A}" dt="2023-12-12T09:54:33.553" v="1834" actId="1076"/>
          <ac:picMkLst>
            <pc:docMk/>
            <pc:sldMk cId="223806428" sldId="511"/>
            <ac:picMk id="3" creationId="{9067DC05-A53E-CD54-7550-88214A4BAAE4}"/>
          </ac:picMkLst>
        </pc:picChg>
        <pc:picChg chg="add del mod">
          <ac:chgData name="り ぶ" userId="e79b0678f96bfbc0" providerId="LiveId" clId="{6BDCF257-B6DD-4824-8236-37FB7B236A1A}" dt="2024-02-01T01:05:39.643" v="7913" actId="21"/>
          <ac:picMkLst>
            <pc:docMk/>
            <pc:sldMk cId="223806428" sldId="511"/>
            <ac:picMk id="7" creationId="{0F0C1C9C-617A-8914-919B-87FC785CF833}"/>
          </ac:picMkLst>
        </pc:picChg>
      </pc:sldChg>
      <pc:sldChg chg="addSp modSp new mod modClrScheme chgLayout">
        <pc:chgData name="り ぶ" userId="e79b0678f96bfbc0" providerId="LiveId" clId="{6BDCF257-B6DD-4824-8236-37FB7B236A1A}" dt="2023-12-13T00:26:46.776" v="4290"/>
        <pc:sldMkLst>
          <pc:docMk/>
          <pc:sldMk cId="3408879859" sldId="512"/>
        </pc:sldMkLst>
        <pc:spChg chg="mod ord">
          <ac:chgData name="り ぶ" userId="e79b0678f96bfbc0" providerId="LiveId" clId="{6BDCF257-B6DD-4824-8236-37FB7B236A1A}" dt="2023-12-12T09:45:13.532" v="1135" actId="700"/>
          <ac:spMkLst>
            <pc:docMk/>
            <pc:sldMk cId="3408879859" sldId="512"/>
            <ac:spMk id="2" creationId="{C7F7635B-7F55-3860-E7D9-602F0FF3B14E}"/>
          </ac:spMkLst>
        </pc:spChg>
        <pc:spChg chg="add mod ord">
          <ac:chgData name="り ぶ" userId="e79b0678f96bfbc0" providerId="LiveId" clId="{6BDCF257-B6DD-4824-8236-37FB7B236A1A}" dt="2023-12-13T00:26:46.776" v="4290"/>
          <ac:spMkLst>
            <pc:docMk/>
            <pc:sldMk cId="3408879859" sldId="512"/>
            <ac:spMk id="3" creationId="{F31F8264-6F4D-894A-5DE0-DA835BC9B488}"/>
          </ac:spMkLst>
        </pc:spChg>
        <pc:spChg chg="add mod">
          <ac:chgData name="り ぶ" userId="e79b0678f96bfbc0" providerId="LiveId" clId="{6BDCF257-B6DD-4824-8236-37FB7B236A1A}" dt="2023-12-12T09:50:47.994" v="1536" actId="1076"/>
          <ac:spMkLst>
            <pc:docMk/>
            <pc:sldMk cId="3408879859" sldId="512"/>
            <ac:spMk id="5" creationId="{D9F8E531-FD36-260E-C945-CE8E9D987591}"/>
          </ac:spMkLst>
        </pc:spChg>
        <pc:picChg chg="add mod modCrop">
          <ac:chgData name="り ぶ" userId="e79b0678f96bfbc0" providerId="LiveId" clId="{6BDCF257-B6DD-4824-8236-37FB7B236A1A}" dt="2023-12-12T09:48:40.926" v="1394" actId="1076"/>
          <ac:picMkLst>
            <pc:docMk/>
            <pc:sldMk cId="3408879859" sldId="512"/>
            <ac:picMk id="4" creationId="{100A07FA-A309-CEB2-BB78-672021E2E88E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2T10:11:37.009" v="2165"/>
        <pc:sldMkLst>
          <pc:docMk/>
          <pc:sldMk cId="470763989" sldId="513"/>
        </pc:sldMkLst>
        <pc:spChg chg="mod ord">
          <ac:chgData name="り ぶ" userId="e79b0678f96bfbc0" providerId="LiveId" clId="{6BDCF257-B6DD-4824-8236-37FB7B236A1A}" dt="2023-12-12T10:11:37.009" v="2165"/>
          <ac:spMkLst>
            <pc:docMk/>
            <pc:sldMk cId="470763989" sldId="513"/>
            <ac:spMk id="2" creationId="{4D1DCEA5-88C1-C2AF-54FB-630EB435324E}"/>
          </ac:spMkLst>
        </pc:spChg>
        <pc:spChg chg="add del mod">
          <ac:chgData name="り ぶ" userId="e79b0678f96bfbc0" providerId="LiveId" clId="{6BDCF257-B6DD-4824-8236-37FB7B236A1A}" dt="2023-12-12T10:09:34.432" v="2000" actId="478"/>
          <ac:spMkLst>
            <pc:docMk/>
            <pc:sldMk cId="470763989" sldId="513"/>
            <ac:spMk id="6" creationId="{CD99742E-F887-7D7D-F371-427E7A42D035}"/>
          </ac:spMkLst>
        </pc:spChg>
        <pc:spChg chg="add mod ord">
          <ac:chgData name="り ぶ" userId="e79b0678f96bfbc0" providerId="LiveId" clId="{6BDCF257-B6DD-4824-8236-37FB7B236A1A}" dt="2023-12-12T10:11:00.241" v="2135" actId="20577"/>
          <ac:spMkLst>
            <pc:docMk/>
            <pc:sldMk cId="470763989" sldId="513"/>
            <ac:spMk id="7" creationId="{82D2DCB9-BF0C-C7B0-0CD2-F9B82B2386D6}"/>
          </ac:spMkLst>
        </pc:spChg>
        <pc:spChg chg="add mod ord">
          <ac:chgData name="り ぶ" userId="e79b0678f96bfbc0" providerId="LiveId" clId="{6BDCF257-B6DD-4824-8236-37FB7B236A1A}" dt="2023-12-12T10:10:42.053" v="2105" actId="6549"/>
          <ac:spMkLst>
            <pc:docMk/>
            <pc:sldMk cId="470763989" sldId="513"/>
            <ac:spMk id="8" creationId="{B5DCE491-5774-DEAE-7F88-24B59502861D}"/>
          </ac:spMkLst>
        </pc:spChg>
        <pc:picChg chg="add mod">
          <ac:chgData name="り ぶ" userId="e79b0678f96bfbc0" providerId="LiveId" clId="{6BDCF257-B6DD-4824-8236-37FB7B236A1A}" dt="2023-12-12T10:10:35.251" v="2091" actId="1076"/>
          <ac:picMkLst>
            <pc:docMk/>
            <pc:sldMk cId="470763989" sldId="513"/>
            <ac:picMk id="3" creationId="{5292393E-D588-9577-E163-CF6CB4E329F1}"/>
          </ac:picMkLst>
        </pc:picChg>
        <pc:picChg chg="add mod">
          <ac:chgData name="り ぶ" userId="e79b0678f96bfbc0" providerId="LiveId" clId="{6BDCF257-B6DD-4824-8236-37FB7B236A1A}" dt="2023-12-12T10:11:02.387" v="2136" actId="1076"/>
          <ac:picMkLst>
            <pc:docMk/>
            <pc:sldMk cId="470763989" sldId="513"/>
            <ac:picMk id="4" creationId="{A1A66C02-0D84-8071-BECC-118864BB5437}"/>
          </ac:picMkLst>
        </pc:picChg>
        <pc:picChg chg="add mod">
          <ac:chgData name="り ぶ" userId="e79b0678f96bfbc0" providerId="LiveId" clId="{6BDCF257-B6DD-4824-8236-37FB7B236A1A}" dt="2023-12-12T10:10:30.951" v="2088" actId="1076"/>
          <ac:picMkLst>
            <pc:docMk/>
            <pc:sldMk cId="470763989" sldId="513"/>
            <ac:picMk id="5" creationId="{9ED17A47-24DA-2DD9-6032-D26AD43B9080}"/>
          </ac:picMkLst>
        </pc:picChg>
        <pc:picChg chg="add mod">
          <ac:chgData name="り ぶ" userId="e79b0678f96bfbc0" providerId="LiveId" clId="{6BDCF257-B6DD-4824-8236-37FB7B236A1A}" dt="2023-12-12T10:10:51.293" v="2119" actId="1076"/>
          <ac:picMkLst>
            <pc:docMk/>
            <pc:sldMk cId="470763989" sldId="513"/>
            <ac:picMk id="2050" creationId="{F05920F4-517C-3473-3CA0-2F5E56C60021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4045527962" sldId="514"/>
        </pc:sldMkLst>
        <pc:picChg chg="add mod">
          <ac:chgData name="り ぶ" userId="e79b0678f96bfbc0" providerId="LiveId" clId="{6BDCF257-B6DD-4824-8236-37FB7B236A1A}" dt="2023-12-12T10:08:00.016" v="1967" actId="14100"/>
          <ac:picMkLst>
            <pc:docMk/>
            <pc:sldMk cId="4045527962" sldId="514"/>
            <ac:picMk id="4098" creationId="{B4098501-810A-6759-D28A-A466245DE100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204223051" sldId="515"/>
        </pc:sldMkLst>
        <pc:picChg chg="add mod">
          <ac:chgData name="り ぶ" userId="e79b0678f96bfbc0" providerId="LiveId" clId="{6BDCF257-B6DD-4824-8236-37FB7B236A1A}" dt="2023-12-12T10:08:07.248" v="1968" actId="14100"/>
          <ac:picMkLst>
            <pc:docMk/>
            <pc:sldMk cId="1204223051" sldId="515"/>
            <ac:picMk id="5122" creationId="{087A9DA4-532A-EF70-0B76-04976DCC52C2}"/>
          </ac:picMkLst>
        </pc:picChg>
      </pc:sldChg>
      <pc:sldChg chg="addSp modSp new del">
        <pc:chgData name="り ぶ" userId="e79b0678f96bfbc0" providerId="LiveId" clId="{6BDCF257-B6DD-4824-8236-37FB7B236A1A}" dt="2023-12-12T10:09:45.655" v="2006" actId="2696"/>
        <pc:sldMkLst>
          <pc:docMk/>
          <pc:sldMk cId="1060368684" sldId="516"/>
        </pc:sldMkLst>
        <pc:picChg chg="add mod">
          <ac:chgData name="り ぶ" userId="e79b0678f96bfbc0" providerId="LiveId" clId="{6BDCF257-B6DD-4824-8236-37FB7B236A1A}" dt="2023-12-12T10:08:14.336" v="1969" actId="14100"/>
          <ac:picMkLst>
            <pc:docMk/>
            <pc:sldMk cId="1060368684" sldId="516"/>
            <ac:picMk id="6146" creationId="{2DFB22DC-42F2-5AEA-2781-C0CBFA787A26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10:09.977" v="8103" actId="20577"/>
        <pc:sldMkLst>
          <pc:docMk/>
          <pc:sldMk cId="10305898" sldId="517"/>
        </pc:sldMkLst>
        <pc:spChg chg="mod ord">
          <ac:chgData name="り ぶ" userId="e79b0678f96bfbc0" providerId="LiveId" clId="{6BDCF257-B6DD-4824-8236-37FB7B236A1A}" dt="2024-02-01T01:10:09.977" v="8103" actId="20577"/>
          <ac:spMkLst>
            <pc:docMk/>
            <pc:sldMk cId="10305898" sldId="517"/>
            <ac:spMk id="2" creationId="{247274BD-6DEE-5447-1914-24792C9D24AB}"/>
          </ac:spMkLst>
        </pc:spChg>
        <pc:spChg chg="add mod">
          <ac:chgData name="り ぶ" userId="e79b0678f96bfbc0" providerId="LiveId" clId="{6BDCF257-B6DD-4824-8236-37FB7B236A1A}" dt="2023-12-12T11:26:22.786" v="4173" actId="1076"/>
          <ac:spMkLst>
            <pc:docMk/>
            <pc:sldMk cId="10305898" sldId="517"/>
            <ac:spMk id="5" creationId="{9CC5FBEC-D358-A8F7-97A6-1F2FC36B00FA}"/>
          </ac:spMkLst>
        </pc:spChg>
        <pc:spChg chg="add mod ord">
          <ac:chgData name="り ぶ" userId="e79b0678f96bfbc0" providerId="LiveId" clId="{6BDCF257-B6DD-4824-8236-37FB7B236A1A}" dt="2023-12-12T10:49:31.067" v="3071"/>
          <ac:spMkLst>
            <pc:docMk/>
            <pc:sldMk cId="10305898" sldId="517"/>
            <ac:spMk id="7" creationId="{2945B1C4-E024-E78A-B663-C2F2B27EE377}"/>
          </ac:spMkLst>
        </pc:spChg>
        <pc:spChg chg="add mod ord">
          <ac:chgData name="り ぶ" userId="e79b0678f96bfbc0" providerId="LiveId" clId="{6BDCF257-B6DD-4824-8236-37FB7B236A1A}" dt="2023-12-12T11:26:06.166" v="4155" actId="20577"/>
          <ac:spMkLst>
            <pc:docMk/>
            <pc:sldMk cId="10305898" sldId="517"/>
            <ac:spMk id="8" creationId="{EDB32684-2E21-DFEC-1CD3-74B925F6B7E0}"/>
          </ac:spMkLst>
        </pc:spChg>
        <pc:spChg chg="add del mod">
          <ac:chgData name="り ぶ" userId="e79b0678f96bfbc0" providerId="LiveId" clId="{6BDCF257-B6DD-4824-8236-37FB7B236A1A}" dt="2023-12-12T10:50:27.641" v="3114" actId="21"/>
          <ac:spMkLst>
            <pc:docMk/>
            <pc:sldMk cId="10305898" sldId="517"/>
            <ac:spMk id="9" creationId="{EF2D376F-87FE-350D-4912-E9CE5CA128F3}"/>
          </ac:spMkLst>
        </pc:spChg>
        <pc:spChg chg="add mod">
          <ac:chgData name="り ぶ" userId="e79b0678f96bfbc0" providerId="LiveId" clId="{6BDCF257-B6DD-4824-8236-37FB7B236A1A}" dt="2023-12-12T10:50:36.174" v="3118" actId="1076"/>
          <ac:spMkLst>
            <pc:docMk/>
            <pc:sldMk cId="10305898" sldId="517"/>
            <ac:spMk id="10" creationId="{D456843D-D72A-3017-46D8-ED8C44C81F2D}"/>
          </ac:spMkLst>
        </pc:spChg>
        <pc:spChg chg="add mod">
          <ac:chgData name="り ぶ" userId="e79b0678f96bfbc0" providerId="LiveId" clId="{6BDCF257-B6DD-4824-8236-37FB7B236A1A}" dt="2023-12-12T10:50:44.387" v="3140" actId="20577"/>
          <ac:spMkLst>
            <pc:docMk/>
            <pc:sldMk cId="10305898" sldId="517"/>
            <ac:spMk id="11" creationId="{81A79BCE-A1AA-808D-5A10-6571EFA0DD0E}"/>
          </ac:spMkLst>
        </pc:spChg>
        <pc:spChg chg="add mod">
          <ac:chgData name="り ぶ" userId="e79b0678f96bfbc0" providerId="LiveId" clId="{6BDCF257-B6DD-4824-8236-37FB7B236A1A}" dt="2023-12-12T10:53:08.593" v="3387" actId="404"/>
          <ac:spMkLst>
            <pc:docMk/>
            <pc:sldMk cId="10305898" sldId="517"/>
            <ac:spMk id="12" creationId="{BECEB80A-24BA-CF15-2A4E-A31CA95A2335}"/>
          </ac:spMkLst>
        </pc:spChg>
        <pc:picChg chg="add mod ord">
          <ac:chgData name="り ぶ" userId="e79b0678f96bfbc0" providerId="LiveId" clId="{6BDCF257-B6DD-4824-8236-37FB7B236A1A}" dt="2023-12-12T10:51:42.072" v="3251" actId="167"/>
          <ac:picMkLst>
            <pc:docMk/>
            <pc:sldMk cId="10305898" sldId="517"/>
            <ac:picMk id="3" creationId="{CED5D09F-E85C-A062-B6F0-C3BB9B619B1C}"/>
          </ac:picMkLst>
        </pc:picChg>
        <pc:picChg chg="add mod modCrop">
          <ac:chgData name="り ぶ" userId="e79b0678f96bfbc0" providerId="LiveId" clId="{6BDCF257-B6DD-4824-8236-37FB7B236A1A}" dt="2023-12-12T10:52:12.453" v="3287" actId="1076"/>
          <ac:picMkLst>
            <pc:docMk/>
            <pc:sldMk cId="10305898" sldId="517"/>
            <ac:picMk id="4" creationId="{C014149F-504B-D80A-B269-E2FAD712E509}"/>
          </ac:picMkLst>
        </pc:picChg>
        <pc:picChg chg="add mod">
          <ac:chgData name="り ぶ" userId="e79b0678f96bfbc0" providerId="LiveId" clId="{6BDCF257-B6DD-4824-8236-37FB7B236A1A}" dt="2023-12-12T10:50:28.839" v="3115" actId="1076"/>
          <ac:picMkLst>
            <pc:docMk/>
            <pc:sldMk cId="10305898" sldId="517"/>
            <ac:picMk id="6" creationId="{615B2602-5DF5-2E7B-2D0A-DB5CB2E2D409}"/>
          </ac:picMkLst>
        </pc:picChg>
      </pc:sldChg>
      <pc:sldChg chg="addSp modSp new mod modClrScheme chgLayout">
        <pc:chgData name="り ぶ" userId="e79b0678f96bfbc0" providerId="LiveId" clId="{6BDCF257-B6DD-4824-8236-37FB7B236A1A}" dt="2023-12-12T10:22:54.259" v="2562" actId="20577"/>
        <pc:sldMkLst>
          <pc:docMk/>
          <pc:sldMk cId="714215342" sldId="518"/>
        </pc:sldMkLst>
        <pc:spChg chg="mod ord">
          <ac:chgData name="り ぶ" userId="e79b0678f96bfbc0" providerId="LiveId" clId="{6BDCF257-B6DD-4824-8236-37FB7B236A1A}" dt="2023-12-12T10:17:57.387" v="2430" actId="700"/>
          <ac:spMkLst>
            <pc:docMk/>
            <pc:sldMk cId="714215342" sldId="518"/>
            <ac:spMk id="2" creationId="{A018422E-EB8D-D03D-31A8-1DDEABEE0883}"/>
          </ac:spMkLst>
        </pc:spChg>
        <pc:spChg chg="add mod ord">
          <ac:chgData name="り ぶ" userId="e79b0678f96bfbc0" providerId="LiveId" clId="{6BDCF257-B6DD-4824-8236-37FB7B236A1A}" dt="2023-12-12T10:18:17.744" v="2511"/>
          <ac:spMkLst>
            <pc:docMk/>
            <pc:sldMk cId="714215342" sldId="518"/>
            <ac:spMk id="4" creationId="{78C03D72-22B8-1D1B-1F72-F2247C896234}"/>
          </ac:spMkLst>
        </pc:spChg>
        <pc:graphicFrameChg chg="add mod modGraphic">
          <ac:chgData name="り ぶ" userId="e79b0678f96bfbc0" providerId="LiveId" clId="{6BDCF257-B6DD-4824-8236-37FB7B236A1A}" dt="2023-12-12T10:22:54.259" v="2562" actId="20577"/>
          <ac:graphicFrameMkLst>
            <pc:docMk/>
            <pc:sldMk cId="714215342" sldId="518"/>
            <ac:graphicFrameMk id="3" creationId="{9D4AEC27-2315-0204-73F8-6A2FE14E55AF}"/>
          </ac:graphicFrameMkLst>
        </pc:graphicFrameChg>
      </pc:sldChg>
      <pc:sldChg chg="addSp modSp new mod ord modClrScheme chgLayout">
        <pc:chgData name="り ぶ" userId="e79b0678f96bfbc0" providerId="LiveId" clId="{6BDCF257-B6DD-4824-8236-37FB7B236A1A}" dt="2023-12-12T11:10:11.650" v="4093"/>
        <pc:sldMkLst>
          <pc:docMk/>
          <pc:sldMk cId="658225683" sldId="519"/>
        </pc:sldMkLst>
        <pc:spChg chg="mod ord">
          <ac:chgData name="り ぶ" userId="e79b0678f96bfbc0" providerId="LiveId" clId="{6BDCF257-B6DD-4824-8236-37FB7B236A1A}" dt="2023-12-12T10:32:58.132" v="2867" actId="20577"/>
          <ac:spMkLst>
            <pc:docMk/>
            <pc:sldMk cId="658225683" sldId="519"/>
            <ac:spMk id="2" creationId="{92B6EEE5-59F9-F69E-6210-4D757CFD9A25}"/>
          </ac:spMkLst>
        </pc:spChg>
        <pc:spChg chg="add mod">
          <ac:chgData name="り ぶ" userId="e79b0678f96bfbc0" providerId="LiveId" clId="{6BDCF257-B6DD-4824-8236-37FB7B236A1A}" dt="2023-12-12T10:32:40.723" v="2835" actId="1076"/>
          <ac:spMkLst>
            <pc:docMk/>
            <pc:sldMk cId="658225683" sldId="519"/>
            <ac:spMk id="5" creationId="{C8EA9D4B-C8A2-652B-677D-FEDD18117E27}"/>
          </ac:spMkLst>
        </pc:spChg>
        <pc:spChg chg="add mod">
          <ac:chgData name="り ぶ" userId="e79b0678f96bfbc0" providerId="LiveId" clId="{6BDCF257-B6DD-4824-8236-37FB7B236A1A}" dt="2023-12-12T10:44:32.103" v="3003" actId="1076"/>
          <ac:spMkLst>
            <pc:docMk/>
            <pc:sldMk cId="658225683" sldId="519"/>
            <ac:spMk id="6" creationId="{3CF02DA6-96B0-B160-ED19-CAD14E8F30AE}"/>
          </ac:spMkLst>
        </pc:spChg>
        <pc:spChg chg="add mod ord">
          <ac:chgData name="り ぶ" userId="e79b0678f96bfbc0" providerId="LiveId" clId="{6BDCF257-B6DD-4824-8236-37FB7B236A1A}" dt="2023-12-12T10:44:12.900" v="3002"/>
          <ac:spMkLst>
            <pc:docMk/>
            <pc:sldMk cId="658225683" sldId="519"/>
            <ac:spMk id="7" creationId="{9E2498C2-3DDE-3ECA-AAF0-E2FB02D6A5A2}"/>
          </ac:spMkLst>
        </pc:spChg>
        <pc:spChg chg="add mod ord">
          <ac:chgData name="り ぶ" userId="e79b0678f96bfbc0" providerId="LiveId" clId="{6BDCF257-B6DD-4824-8236-37FB7B236A1A}" dt="2023-12-12T10:33:31.287" v="2871" actId="20577"/>
          <ac:spMkLst>
            <pc:docMk/>
            <pc:sldMk cId="658225683" sldId="519"/>
            <ac:spMk id="8" creationId="{E6AD8B23-56A8-02B7-63C0-C6F6CF99F6EE}"/>
          </ac:spMkLst>
        </pc:spChg>
        <pc:picChg chg="add mod modCrop">
          <ac:chgData name="り ぶ" userId="e79b0678f96bfbc0" providerId="LiveId" clId="{6BDCF257-B6DD-4824-8236-37FB7B236A1A}" dt="2023-12-12T10:44:32.103" v="3003" actId="1076"/>
          <ac:picMkLst>
            <pc:docMk/>
            <pc:sldMk cId="658225683" sldId="519"/>
            <ac:picMk id="3" creationId="{1B299CE8-36C5-219B-C02F-409A28908371}"/>
          </ac:picMkLst>
        </pc:picChg>
        <pc:picChg chg="add mod">
          <ac:chgData name="り ぶ" userId="e79b0678f96bfbc0" providerId="LiveId" clId="{6BDCF257-B6DD-4824-8236-37FB7B236A1A}" dt="2023-12-12T10:32:40.723" v="2835" actId="1076"/>
          <ac:picMkLst>
            <pc:docMk/>
            <pc:sldMk cId="658225683" sldId="519"/>
            <ac:picMk id="4" creationId="{CC210562-0BA4-4FF3-2981-DFCA3847A04E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4.736" v="8104" actId="20577"/>
        <pc:sldMkLst>
          <pc:docMk/>
          <pc:sldMk cId="2531380792" sldId="520"/>
        </pc:sldMkLst>
        <pc:spChg chg="mod ord">
          <ac:chgData name="り ぶ" userId="e79b0678f96bfbc0" providerId="LiveId" clId="{6BDCF257-B6DD-4824-8236-37FB7B236A1A}" dt="2024-02-01T01:10:14.736" v="8104" actId="20577"/>
          <ac:spMkLst>
            <pc:docMk/>
            <pc:sldMk cId="2531380792" sldId="520"/>
            <ac:spMk id="2" creationId="{3145145C-0051-CB5A-B279-E55726BE31EF}"/>
          </ac:spMkLst>
        </pc:spChg>
        <pc:spChg chg="add mod ord">
          <ac:chgData name="り ぶ" userId="e79b0678f96bfbc0" providerId="LiveId" clId="{6BDCF257-B6DD-4824-8236-37FB7B236A1A}" dt="2023-12-12T11:02:03.152" v="3785" actId="1076"/>
          <ac:spMkLst>
            <pc:docMk/>
            <pc:sldMk cId="2531380792" sldId="520"/>
            <ac:spMk id="5" creationId="{A638752E-6D7A-408C-27C0-2F13D18BB706}"/>
          </ac:spMkLst>
        </pc:spChg>
        <pc:spChg chg="add mod ord">
          <ac:chgData name="り ぶ" userId="e79b0678f96bfbc0" providerId="LiveId" clId="{6BDCF257-B6DD-4824-8236-37FB7B236A1A}" dt="2023-12-13T04:17:07.162" v="5454" actId="14100"/>
          <ac:spMkLst>
            <pc:docMk/>
            <pc:sldMk cId="2531380792" sldId="520"/>
            <ac:spMk id="6" creationId="{F8F19AAB-C297-2524-26DA-4E0CA7578F4A}"/>
          </ac:spMkLst>
        </pc:spChg>
        <pc:spChg chg="add mod ord">
          <ac:chgData name="り ぶ" userId="e79b0678f96bfbc0" providerId="LiveId" clId="{6BDCF257-B6DD-4824-8236-37FB7B236A1A}" dt="2023-12-12T11:09:25.033" v="4075"/>
          <ac:spMkLst>
            <pc:docMk/>
            <pc:sldMk cId="2531380792" sldId="520"/>
            <ac:spMk id="7" creationId="{659002CC-085E-E3A6-EAC5-632FE0E20833}"/>
          </ac:spMkLst>
        </pc:spChg>
        <pc:spChg chg="add mod">
          <ac:chgData name="り ぶ" userId="e79b0678f96bfbc0" providerId="LiveId" clId="{6BDCF257-B6DD-4824-8236-37FB7B236A1A}" dt="2023-12-12T11:03:19.495" v="3809" actId="1076"/>
          <ac:spMkLst>
            <pc:docMk/>
            <pc:sldMk cId="2531380792" sldId="520"/>
            <ac:spMk id="9" creationId="{44D5FBE8-ADB3-6349-20C5-5FB214B3BDCD}"/>
          </ac:spMkLst>
        </pc:spChg>
        <pc:spChg chg="add mod">
          <ac:chgData name="り ぶ" userId="e79b0678f96bfbc0" providerId="LiveId" clId="{6BDCF257-B6DD-4824-8236-37FB7B236A1A}" dt="2023-12-12T11:04:26.033" v="3915" actId="1076"/>
          <ac:spMkLst>
            <pc:docMk/>
            <pc:sldMk cId="2531380792" sldId="520"/>
            <ac:spMk id="10" creationId="{525F47D2-6445-AF25-6CA3-CAD322AB067C}"/>
          </ac:spMkLst>
        </pc:spChg>
        <pc:spChg chg="add mod">
          <ac:chgData name="り ぶ" userId="e79b0678f96bfbc0" providerId="LiveId" clId="{6BDCF257-B6DD-4824-8236-37FB7B236A1A}" dt="2023-12-12T11:05:12.676" v="3957" actId="14100"/>
          <ac:spMkLst>
            <pc:docMk/>
            <pc:sldMk cId="2531380792" sldId="520"/>
            <ac:spMk id="11" creationId="{308B07FB-B477-DF0C-2904-ADB1F1011B4F}"/>
          </ac:spMkLst>
        </pc:spChg>
        <pc:picChg chg="add mod ord modCrop">
          <ac:chgData name="り ぶ" userId="e79b0678f96bfbc0" providerId="LiveId" clId="{6BDCF257-B6DD-4824-8236-37FB7B236A1A}" dt="2023-12-12T11:02:03.152" v="3785" actId="1076"/>
          <ac:picMkLst>
            <pc:docMk/>
            <pc:sldMk cId="2531380792" sldId="520"/>
            <ac:picMk id="4" creationId="{5FC3180C-B182-3872-2428-3368E9ADB645}"/>
          </ac:picMkLst>
        </pc:picChg>
        <pc:picChg chg="add mod">
          <ac:chgData name="り ぶ" userId="e79b0678f96bfbc0" providerId="LiveId" clId="{6BDCF257-B6DD-4824-8236-37FB7B236A1A}" dt="2023-12-12T11:03:19.495" v="3809" actId="1076"/>
          <ac:picMkLst>
            <pc:docMk/>
            <pc:sldMk cId="2531380792" sldId="520"/>
            <ac:picMk id="8" creationId="{34EEB150-F6AB-4206-D538-D4F1B2CD7FB8}"/>
          </ac:picMkLst>
        </pc:picChg>
      </pc:sldChg>
      <pc:sldChg chg="addSp delSp modSp new mod ord modClrScheme chgLayout">
        <pc:chgData name="り ぶ" userId="e79b0678f96bfbc0" providerId="LiveId" clId="{6BDCF257-B6DD-4824-8236-37FB7B236A1A}" dt="2024-02-01T01:09:54.103" v="8101" actId="20577"/>
        <pc:sldMkLst>
          <pc:docMk/>
          <pc:sldMk cId="2744630935" sldId="521"/>
        </pc:sldMkLst>
        <pc:spChg chg="mod ord">
          <ac:chgData name="り ぶ" userId="e79b0678f96bfbc0" providerId="LiveId" clId="{6BDCF257-B6DD-4824-8236-37FB7B236A1A}" dt="2024-02-01T01:09:54.103" v="8101" actId="20577"/>
          <ac:spMkLst>
            <pc:docMk/>
            <pc:sldMk cId="2744630935" sldId="521"/>
            <ac:spMk id="2" creationId="{63EF666D-AC1F-E8E9-AA9D-CDE7A3213A12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5" creationId="{B2ABB7C7-08AE-C030-E08B-2D85892DEA6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6" creationId="{2F022887-0B56-44F8-F394-F924F85C0B6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7" creationId="{AA9449BF-9E5C-B4B2-C035-D73CC1467214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8" creationId="{8A7D2AB7-FAE0-AC12-7F93-6EDADDF752D3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9" creationId="{74B431C8-C703-416D-706E-36A4D27635D9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0" creationId="{4D4F5B35-38AF-5607-E1BC-D631865B3B4F}"/>
          </ac:spMkLst>
        </pc:spChg>
        <pc:spChg chg="add mod">
          <ac:chgData name="り ぶ" userId="e79b0678f96bfbc0" providerId="LiveId" clId="{6BDCF257-B6DD-4824-8236-37FB7B236A1A}" dt="2023-12-13T04:27:10.547" v="5810" actId="1076"/>
          <ac:spMkLst>
            <pc:docMk/>
            <pc:sldMk cId="2744630935" sldId="521"/>
            <ac:spMk id="11" creationId="{888DBBD6-D754-4182-CDD6-377E45D9D309}"/>
          </ac:spMkLst>
        </pc:spChg>
        <pc:spChg chg="add mod">
          <ac:chgData name="り ぶ" userId="e79b0678f96bfbc0" providerId="LiveId" clId="{6BDCF257-B6DD-4824-8236-37FB7B236A1A}" dt="2023-12-13T04:47:41.909" v="5926" actId="207"/>
          <ac:spMkLst>
            <pc:docMk/>
            <pc:sldMk cId="2744630935" sldId="521"/>
            <ac:spMk id="12" creationId="{1BEC50E0-532B-84F1-38DC-3A942FD0A7D8}"/>
          </ac:spMkLst>
        </pc:spChg>
        <pc:spChg chg="add mod">
          <ac:chgData name="り ぶ" userId="e79b0678f96bfbc0" providerId="LiveId" clId="{6BDCF257-B6DD-4824-8236-37FB7B236A1A}" dt="2023-12-13T04:27:38.550" v="5886" actId="1076"/>
          <ac:spMkLst>
            <pc:docMk/>
            <pc:sldMk cId="2744630935" sldId="521"/>
            <ac:spMk id="17" creationId="{8B079D26-251F-E7C2-D01F-299FED3D83D6}"/>
          </ac:spMkLst>
        </pc:spChg>
        <pc:spChg chg="add mod">
          <ac:chgData name="り ぶ" userId="e79b0678f96bfbc0" providerId="LiveId" clId="{6BDCF257-B6DD-4824-8236-37FB7B236A1A}" dt="2023-12-13T04:26:33.781" v="5802" actId="1076"/>
          <ac:spMkLst>
            <pc:docMk/>
            <pc:sldMk cId="2744630935" sldId="521"/>
            <ac:spMk id="18" creationId="{6B9360FF-ADB3-B14D-5C31-CDE422CFE95F}"/>
          </ac:spMkLst>
        </pc:spChg>
        <pc:spChg chg="add mod ord">
          <ac:chgData name="り ぶ" userId="e79b0678f96bfbc0" providerId="LiveId" clId="{6BDCF257-B6DD-4824-8236-37FB7B236A1A}" dt="2023-12-13T04:27:32.712" v="5885"/>
          <ac:spMkLst>
            <pc:docMk/>
            <pc:sldMk cId="2744630935" sldId="521"/>
            <ac:spMk id="19" creationId="{3EE3683C-25B4-BC5C-F58D-E38102240F9F}"/>
          </ac:spMkLst>
        </pc:spChg>
        <pc:picChg chg="add del mod">
          <ac:chgData name="り ぶ" userId="e79b0678f96bfbc0" providerId="LiveId" clId="{6BDCF257-B6DD-4824-8236-37FB7B236A1A}" dt="2023-12-12T11:06:04.958" v="3978" actId="21"/>
          <ac:picMkLst>
            <pc:docMk/>
            <pc:sldMk cId="2744630935" sldId="521"/>
            <ac:picMk id="4" creationId="{6F4E535B-6222-2C34-99B3-859600C523B5}"/>
          </ac:picMkLst>
        </pc:picChg>
        <pc:picChg chg="add mod modCrop">
          <ac:chgData name="り ぶ" userId="e79b0678f96bfbc0" providerId="LiveId" clId="{6BDCF257-B6DD-4824-8236-37FB7B236A1A}" dt="2023-12-13T04:27:10.547" v="5810" actId="1076"/>
          <ac:picMkLst>
            <pc:docMk/>
            <pc:sldMk cId="2744630935" sldId="521"/>
            <ac:picMk id="4" creationId="{A27B26E1-E143-31A9-323B-35A667A52E4B}"/>
          </ac:picMkLst>
        </pc:picChg>
        <pc:picChg chg="add mod">
          <ac:chgData name="り ぶ" userId="e79b0678f96bfbc0" providerId="LiveId" clId="{6BDCF257-B6DD-4824-8236-37FB7B236A1A}" dt="2023-12-13T04:27:38.550" v="5886" actId="1076"/>
          <ac:picMkLst>
            <pc:docMk/>
            <pc:sldMk cId="2744630935" sldId="521"/>
            <ac:picMk id="14" creationId="{19EF9065-9C78-F416-9AE3-0A519DC12B99}"/>
          </ac:picMkLst>
        </pc:picChg>
        <pc:picChg chg="add mod">
          <ac:chgData name="り ぶ" userId="e79b0678f96bfbc0" providerId="LiveId" clId="{6BDCF257-B6DD-4824-8236-37FB7B236A1A}" dt="2023-12-13T04:26:31.964" v="5801" actId="1076"/>
          <ac:picMkLst>
            <pc:docMk/>
            <pc:sldMk cId="2744630935" sldId="521"/>
            <ac:picMk id="16" creationId="{9599CD12-0164-EC1F-E84B-49F2E9E49303}"/>
          </ac:picMkLst>
        </pc:picChg>
      </pc:sldChg>
      <pc:sldChg chg="addSp modSp new mod modClrScheme chgLayout">
        <pc:chgData name="り ぶ" userId="e79b0678f96bfbc0" providerId="LiveId" clId="{6BDCF257-B6DD-4824-8236-37FB7B236A1A}" dt="2024-02-01T01:10:19.795" v="8105" actId="20577"/>
        <pc:sldMkLst>
          <pc:docMk/>
          <pc:sldMk cId="1703072708" sldId="522"/>
        </pc:sldMkLst>
        <pc:spChg chg="mod ord">
          <ac:chgData name="り ぶ" userId="e79b0678f96bfbc0" providerId="LiveId" clId="{6BDCF257-B6DD-4824-8236-37FB7B236A1A}" dt="2024-02-01T01:10:19.795" v="8105" actId="20577"/>
          <ac:spMkLst>
            <pc:docMk/>
            <pc:sldMk cId="1703072708" sldId="522"/>
            <ac:spMk id="2" creationId="{0C21FDCF-10D0-F66E-9241-6FAEE7AFE940}"/>
          </ac:spMkLst>
        </pc:spChg>
        <pc:spChg chg="add mod">
          <ac:chgData name="り ぶ" userId="e79b0678f96bfbc0" providerId="LiveId" clId="{6BDCF257-B6DD-4824-8236-37FB7B236A1A}" dt="2023-12-13T00:35:51.593" v="4834" actId="1076"/>
          <ac:spMkLst>
            <pc:docMk/>
            <pc:sldMk cId="1703072708" sldId="522"/>
            <ac:spMk id="6" creationId="{9A50393E-0718-6904-3531-4BF74F9CD2EB}"/>
          </ac:spMkLst>
        </pc:spChg>
        <pc:spChg chg="add mod">
          <ac:chgData name="り ぶ" userId="e79b0678f96bfbc0" providerId="LiveId" clId="{6BDCF257-B6DD-4824-8236-37FB7B236A1A}" dt="2023-12-13T00:35:57.856" v="4836" actId="1076"/>
          <ac:spMkLst>
            <pc:docMk/>
            <pc:sldMk cId="1703072708" sldId="522"/>
            <ac:spMk id="7" creationId="{8A20CF98-5722-5618-097A-9D239DC19B74}"/>
          </ac:spMkLst>
        </pc:spChg>
        <pc:spChg chg="add mod">
          <ac:chgData name="り ぶ" userId="e79b0678f96bfbc0" providerId="LiveId" clId="{6BDCF257-B6DD-4824-8236-37FB7B236A1A}" dt="2023-12-13T00:35:40.487" v="4831" actId="1076"/>
          <ac:spMkLst>
            <pc:docMk/>
            <pc:sldMk cId="1703072708" sldId="522"/>
            <ac:spMk id="8" creationId="{821C0EE3-E1A4-D97A-1549-404B77D28D1B}"/>
          </ac:spMkLst>
        </pc:spChg>
        <pc:spChg chg="add mod ord">
          <ac:chgData name="り ぶ" userId="e79b0678f96bfbc0" providerId="LiveId" clId="{6BDCF257-B6DD-4824-8236-37FB7B236A1A}" dt="2023-12-13T00:45:28.481" v="5438" actId="20577"/>
          <ac:spMkLst>
            <pc:docMk/>
            <pc:sldMk cId="1703072708" sldId="522"/>
            <ac:spMk id="9" creationId="{65F9255B-B11F-3A63-C9EA-7E0F46F3E1C2}"/>
          </ac:spMkLst>
        </pc:spChg>
        <pc:picChg chg="add mod modCrop">
          <ac:chgData name="り ぶ" userId="e79b0678f96bfbc0" providerId="LiveId" clId="{6BDCF257-B6DD-4824-8236-37FB7B236A1A}" dt="2023-12-13T00:36:17.221" v="4842" actId="1076"/>
          <ac:picMkLst>
            <pc:docMk/>
            <pc:sldMk cId="1703072708" sldId="522"/>
            <ac:picMk id="3" creationId="{E5F3FFEC-E98F-62F2-7E14-AB166420A247}"/>
          </ac:picMkLst>
        </pc:picChg>
        <pc:picChg chg="add mod modCrop">
          <ac:chgData name="り ぶ" userId="e79b0678f96bfbc0" providerId="LiveId" clId="{6BDCF257-B6DD-4824-8236-37FB7B236A1A}" dt="2023-12-13T00:36:09.675" v="4840" actId="1076"/>
          <ac:picMkLst>
            <pc:docMk/>
            <pc:sldMk cId="1703072708" sldId="522"/>
            <ac:picMk id="4" creationId="{D45482DB-6D2D-7C23-DAC7-130651091E13}"/>
          </ac:picMkLst>
        </pc:picChg>
        <pc:picChg chg="add mod modCrop">
          <ac:chgData name="り ぶ" userId="e79b0678f96bfbc0" providerId="LiveId" clId="{6BDCF257-B6DD-4824-8236-37FB7B236A1A}" dt="2023-12-13T00:36:20.160" v="4843" actId="1076"/>
          <ac:picMkLst>
            <pc:docMk/>
            <pc:sldMk cId="1703072708" sldId="522"/>
            <ac:picMk id="5" creationId="{C26F4761-D7BB-778C-0078-DC69CC7F29FF}"/>
          </ac:picMkLst>
        </pc:picChg>
      </pc:sldChg>
      <pc:sldChg chg="addSp modSp new mod ord modClrScheme chgLayout">
        <pc:chgData name="り ぶ" userId="e79b0678f96bfbc0" providerId="LiveId" clId="{6BDCF257-B6DD-4824-8236-37FB7B236A1A}" dt="2024-02-01T01:10:26.457" v="8106" actId="20577"/>
        <pc:sldMkLst>
          <pc:docMk/>
          <pc:sldMk cId="2555744823" sldId="523"/>
        </pc:sldMkLst>
        <pc:spChg chg="mod ord">
          <ac:chgData name="り ぶ" userId="e79b0678f96bfbc0" providerId="LiveId" clId="{6BDCF257-B6DD-4824-8236-37FB7B236A1A}" dt="2024-02-01T01:10:26.457" v="8106" actId="20577"/>
          <ac:spMkLst>
            <pc:docMk/>
            <pc:sldMk cId="2555744823" sldId="523"/>
            <ac:spMk id="2" creationId="{7BE70854-01F4-6C96-3074-D930F5D01E4C}"/>
          </ac:spMkLst>
        </pc:spChg>
        <pc:spChg chg="add mod ord">
          <ac:chgData name="り ぶ" userId="e79b0678f96bfbc0" providerId="LiveId" clId="{6BDCF257-B6DD-4824-8236-37FB7B236A1A}" dt="2024-01-25T00:07:52.277" v="7786" actId="20577"/>
          <ac:spMkLst>
            <pc:docMk/>
            <pc:sldMk cId="2555744823" sldId="523"/>
            <ac:spMk id="5" creationId="{0B4E3716-361D-39B7-A3C4-0C78B6228B71}"/>
          </ac:spMkLst>
        </pc:spChg>
        <pc:spChg chg="add mod">
          <ac:chgData name="り ぶ" userId="e79b0678f96bfbc0" providerId="LiveId" clId="{6BDCF257-B6DD-4824-8236-37FB7B236A1A}" dt="2024-02-01T01:07:26.048" v="8091" actId="1076"/>
          <ac:spMkLst>
            <pc:docMk/>
            <pc:sldMk cId="2555744823" sldId="523"/>
            <ac:spMk id="6" creationId="{5D1A0B55-CB7E-ECF1-6D3F-D75382ED3E61}"/>
          </ac:spMkLst>
        </pc:sp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3" creationId="{B73C3BEE-C5C3-FFA4-9670-B7F6F8BFFC31}"/>
          </ac:picMkLst>
        </pc:picChg>
        <pc:picChg chg="add mod">
          <ac:chgData name="り ぶ" userId="e79b0678f96bfbc0" providerId="LiveId" clId="{6BDCF257-B6DD-4824-8236-37FB7B236A1A}" dt="2023-12-13T04:17:35.417" v="5455" actId="1076"/>
          <ac:picMkLst>
            <pc:docMk/>
            <pc:sldMk cId="2555744823" sldId="523"/>
            <ac:picMk id="4" creationId="{129CA938-7057-D34E-8780-2B8DF8860339}"/>
          </ac:picMkLst>
        </pc:picChg>
      </pc:sldChg>
      <pc:sldChg chg="addSp delSp modSp new mod modClrScheme chgLayout">
        <pc:chgData name="り ぶ" userId="e79b0678f96bfbc0" providerId="LiveId" clId="{6BDCF257-B6DD-4824-8236-37FB7B236A1A}" dt="2023-12-13T04:57:47.968" v="6444" actId="20577"/>
        <pc:sldMkLst>
          <pc:docMk/>
          <pc:sldMk cId="739972597" sldId="524"/>
        </pc:sldMkLst>
        <pc:spChg chg="del mod ord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2" creationId="{6A0A5E7C-4A1E-2E0F-7E2C-FAF481C15254}"/>
          </ac:spMkLst>
        </pc:spChg>
        <pc:spChg chg="del">
          <ac:chgData name="り ぶ" userId="e79b0678f96bfbc0" providerId="LiveId" clId="{6BDCF257-B6DD-4824-8236-37FB7B236A1A}" dt="2023-12-13T04:28:32.938" v="5888" actId="700"/>
          <ac:spMkLst>
            <pc:docMk/>
            <pc:sldMk cId="739972597" sldId="524"/>
            <ac:spMk id="3" creationId="{3F1E71B1-32C0-0357-7296-2CF454B686A3}"/>
          </ac:spMkLst>
        </pc:spChg>
        <pc:spChg chg="add mod ord">
          <ac:chgData name="り ぶ" userId="e79b0678f96bfbc0" providerId="LiveId" clId="{6BDCF257-B6DD-4824-8236-37FB7B236A1A}" dt="2023-12-13T04:49:15.502" v="6010" actId="20577"/>
          <ac:spMkLst>
            <pc:docMk/>
            <pc:sldMk cId="739972597" sldId="524"/>
            <ac:spMk id="4" creationId="{9C3146FE-ABF7-8314-76A5-CBA9F26CB4C2}"/>
          </ac:spMkLst>
        </pc:spChg>
        <pc:spChg chg="add del mod">
          <ac:chgData name="り ぶ" userId="e79b0678f96bfbc0" providerId="LiveId" clId="{6BDCF257-B6DD-4824-8236-37FB7B236A1A}" dt="2023-12-13T04:51:24.640" v="6061" actId="21"/>
          <ac:spMkLst>
            <pc:docMk/>
            <pc:sldMk cId="739972597" sldId="524"/>
            <ac:spMk id="10" creationId="{9357F56C-2718-19F6-C5E9-53D4C413DC67}"/>
          </ac:spMkLst>
        </pc:spChg>
        <pc:spChg chg="add mod">
          <ac:chgData name="り ぶ" userId="e79b0678f96bfbc0" providerId="LiveId" clId="{6BDCF257-B6DD-4824-8236-37FB7B236A1A}" dt="2023-12-13T04:50:22.973" v="6022" actId="14100"/>
          <ac:spMkLst>
            <pc:docMk/>
            <pc:sldMk cId="739972597" sldId="524"/>
            <ac:spMk id="11" creationId="{69B1CD1C-9EDA-A8EA-03B0-A5D76114A7BE}"/>
          </ac:spMkLst>
        </pc:spChg>
        <pc:spChg chg="add mod">
          <ac:chgData name="り ぶ" userId="e79b0678f96bfbc0" providerId="LiveId" clId="{6BDCF257-B6DD-4824-8236-37FB7B236A1A}" dt="2023-12-13T04:50:41.385" v="6035" actId="14100"/>
          <ac:spMkLst>
            <pc:docMk/>
            <pc:sldMk cId="739972597" sldId="524"/>
            <ac:spMk id="12" creationId="{795BC430-B1ED-A330-2D55-1BD8C5A8D3FC}"/>
          </ac:spMkLst>
        </pc:spChg>
        <pc:spChg chg="add mod">
          <ac:chgData name="り ぶ" userId="e79b0678f96bfbc0" providerId="LiveId" clId="{6BDCF257-B6DD-4824-8236-37FB7B236A1A}" dt="2023-12-13T04:51:17.441" v="6060" actId="14100"/>
          <ac:spMkLst>
            <pc:docMk/>
            <pc:sldMk cId="739972597" sldId="524"/>
            <ac:spMk id="13" creationId="{87ABE337-B845-11C1-D6E4-98DBC5527B83}"/>
          </ac:spMkLst>
        </pc:spChg>
        <pc:spChg chg="add mod">
          <ac:chgData name="り ぶ" userId="e79b0678f96bfbc0" providerId="LiveId" clId="{6BDCF257-B6DD-4824-8236-37FB7B236A1A}" dt="2023-12-13T04:53:02.652" v="6117" actId="1076"/>
          <ac:spMkLst>
            <pc:docMk/>
            <pc:sldMk cId="739972597" sldId="524"/>
            <ac:spMk id="14" creationId="{FDAFA59B-3975-BA08-2150-930A9A983E82}"/>
          </ac:spMkLst>
        </pc:spChg>
        <pc:spChg chg="add mod">
          <ac:chgData name="り ぶ" userId="e79b0678f96bfbc0" providerId="LiveId" clId="{6BDCF257-B6DD-4824-8236-37FB7B236A1A}" dt="2023-12-13T04:52:12.995" v="6082" actId="14100"/>
          <ac:spMkLst>
            <pc:docMk/>
            <pc:sldMk cId="739972597" sldId="524"/>
            <ac:spMk id="15" creationId="{1588FC37-E29A-7E93-EBD3-C97CF049CADE}"/>
          </ac:spMkLst>
        </pc:spChg>
        <pc:spChg chg="add mod">
          <ac:chgData name="り ぶ" userId="e79b0678f96bfbc0" providerId="LiveId" clId="{6BDCF257-B6DD-4824-8236-37FB7B236A1A}" dt="2023-12-13T04:52:39.518" v="6095" actId="14100"/>
          <ac:spMkLst>
            <pc:docMk/>
            <pc:sldMk cId="739972597" sldId="524"/>
            <ac:spMk id="16" creationId="{D4D53D07-B498-1018-9A52-E7E777BAADEB}"/>
          </ac:spMkLst>
        </pc:spChg>
        <pc:spChg chg="add mod">
          <ac:chgData name="り ぶ" userId="e79b0678f96bfbc0" providerId="LiveId" clId="{6BDCF257-B6DD-4824-8236-37FB7B236A1A}" dt="2023-12-13T04:53:31.198" v="6136" actId="1076"/>
          <ac:spMkLst>
            <pc:docMk/>
            <pc:sldMk cId="739972597" sldId="524"/>
            <ac:spMk id="17" creationId="{3F15AA59-20ED-0135-5C48-42DD0E7D5B74}"/>
          </ac:spMkLst>
        </pc:spChg>
        <pc:spChg chg="add mod">
          <ac:chgData name="り ぶ" userId="e79b0678f96bfbc0" providerId="LiveId" clId="{6BDCF257-B6DD-4824-8236-37FB7B236A1A}" dt="2023-12-13T04:55:02.540" v="6265" actId="1076"/>
          <ac:spMkLst>
            <pc:docMk/>
            <pc:sldMk cId="739972597" sldId="524"/>
            <ac:spMk id="19" creationId="{1C5B7C6F-6F80-161C-05D7-A0970D991F85}"/>
          </ac:spMkLst>
        </pc:spChg>
        <pc:spChg chg="add mod">
          <ac:chgData name="り ぶ" userId="e79b0678f96bfbc0" providerId="LiveId" clId="{6BDCF257-B6DD-4824-8236-37FB7B236A1A}" dt="2023-12-13T04:57:47.968" v="6444" actId="20577"/>
          <ac:spMkLst>
            <pc:docMk/>
            <pc:sldMk cId="739972597" sldId="524"/>
            <ac:spMk id="20" creationId="{1AD9BF68-2709-AD33-8FE5-A3B99A88E332}"/>
          </ac:spMkLst>
        </pc:spChg>
        <pc:picChg chg="add del mod">
          <ac:chgData name="り ぶ" userId="e79b0678f96bfbc0" providerId="LiveId" clId="{6BDCF257-B6DD-4824-8236-37FB7B236A1A}" dt="2023-12-13T04:29:32.286" v="5892" actId="21"/>
          <ac:picMkLst>
            <pc:docMk/>
            <pc:sldMk cId="739972597" sldId="524"/>
            <ac:picMk id="6" creationId="{8DD945D7-D413-1375-5699-25B3BBFFA2FE}"/>
          </ac:picMkLst>
        </pc:picChg>
        <pc:picChg chg="add mod modCrop">
          <ac:chgData name="り ぶ" userId="e79b0678f96bfbc0" providerId="LiveId" clId="{6BDCF257-B6DD-4824-8236-37FB7B236A1A}" dt="2023-12-13T04:47:01.635" v="5925" actId="1076"/>
          <ac:picMkLst>
            <pc:docMk/>
            <pc:sldMk cId="739972597" sldId="524"/>
            <ac:picMk id="8" creationId="{938D5CC7-10BC-807C-691F-3A0D8A5DC3F4}"/>
          </ac:picMkLst>
        </pc:picChg>
        <pc:picChg chg="add mod">
          <ac:chgData name="り ぶ" userId="e79b0678f96bfbc0" providerId="LiveId" clId="{6BDCF257-B6DD-4824-8236-37FB7B236A1A}" dt="2023-12-13T04:48:49.803" v="5937" actId="1076"/>
          <ac:picMkLst>
            <pc:docMk/>
            <pc:sldMk cId="739972597" sldId="524"/>
            <ac:picMk id="9" creationId="{A731ABFF-9731-FDEE-587D-EDC7EAFFBDF1}"/>
          </ac:picMkLst>
        </pc:picChg>
        <pc:picChg chg="add mod">
          <ac:chgData name="り ぶ" userId="e79b0678f96bfbc0" providerId="LiveId" clId="{6BDCF257-B6DD-4824-8236-37FB7B236A1A}" dt="2023-12-13T04:53:50.152" v="6147" actId="14100"/>
          <ac:picMkLst>
            <pc:docMk/>
            <pc:sldMk cId="739972597" sldId="524"/>
            <ac:picMk id="18" creationId="{6D1EB7EA-091B-465C-7485-BB156230368B}"/>
          </ac:picMkLst>
        </pc:picChg>
      </pc:sldChg>
      <pc:sldChg chg="addSp modSp new del mod">
        <pc:chgData name="り ぶ" userId="e79b0678f96bfbc0" providerId="LiveId" clId="{6BDCF257-B6DD-4824-8236-37FB7B236A1A}" dt="2023-12-13T04:55:14.302" v="6266" actId="2696"/>
        <pc:sldMkLst>
          <pc:docMk/>
          <pc:sldMk cId="2593335627" sldId="525"/>
        </pc:sldMkLst>
        <pc:picChg chg="add mod modCrop">
          <ac:chgData name="り ぶ" userId="e79b0678f96bfbc0" providerId="LiveId" clId="{6BDCF257-B6DD-4824-8236-37FB7B236A1A}" dt="2023-12-13T04:48:31.752" v="5935" actId="1076"/>
          <ac:picMkLst>
            <pc:docMk/>
            <pc:sldMk cId="2593335627" sldId="525"/>
            <ac:picMk id="4" creationId="{3173799F-BA6E-306D-8349-DEDE230238A8}"/>
          </ac:picMkLst>
        </pc:picChg>
      </pc:sldChg>
      <pc:sldChg chg="addSp modSp new mod">
        <pc:chgData name="り ぶ" userId="e79b0678f96bfbc0" providerId="LiveId" clId="{6BDCF257-B6DD-4824-8236-37FB7B236A1A}" dt="2023-12-13T04:59:41.727" v="6549" actId="20577"/>
        <pc:sldMkLst>
          <pc:docMk/>
          <pc:sldMk cId="2876963837" sldId="526"/>
        </pc:sldMkLst>
        <pc:spChg chg="mod">
          <ac:chgData name="り ぶ" userId="e79b0678f96bfbc0" providerId="LiveId" clId="{6BDCF257-B6DD-4824-8236-37FB7B236A1A}" dt="2023-12-13T04:59:41.727" v="6549" actId="20577"/>
          <ac:spMkLst>
            <pc:docMk/>
            <pc:sldMk cId="2876963837" sldId="526"/>
            <ac:spMk id="2" creationId="{380AA037-EB51-1A32-1FD8-FB1F7F2E3AE3}"/>
          </ac:spMkLst>
        </pc:spChg>
        <pc:spChg chg="add mod">
          <ac:chgData name="り ぶ" userId="e79b0678f96bfbc0" providerId="LiveId" clId="{6BDCF257-B6DD-4824-8236-37FB7B236A1A}" dt="2023-12-13T04:56:13.085" v="6294" actId="1076"/>
          <ac:spMkLst>
            <pc:docMk/>
            <pc:sldMk cId="2876963837" sldId="526"/>
            <ac:spMk id="5" creationId="{9EE35C1C-AB4C-2E95-D0D8-0DEE1811F218}"/>
          </ac:spMkLst>
        </pc:spChg>
        <pc:spChg chg="add mod">
          <ac:chgData name="り ぶ" userId="e79b0678f96bfbc0" providerId="LiveId" clId="{6BDCF257-B6DD-4824-8236-37FB7B236A1A}" dt="2023-12-13T04:56:20.911" v="6305" actId="20577"/>
          <ac:spMkLst>
            <pc:docMk/>
            <pc:sldMk cId="2876963837" sldId="526"/>
            <ac:spMk id="6" creationId="{F171D6CE-B8AC-0B6E-793D-4659EB2B2E3F}"/>
          </ac:spMkLst>
        </pc:spChg>
        <pc:spChg chg="add mod">
          <ac:chgData name="り ぶ" userId="e79b0678f96bfbc0" providerId="LiveId" clId="{6BDCF257-B6DD-4824-8236-37FB7B236A1A}" dt="2023-12-13T04:56:51.710" v="6330" actId="14100"/>
          <ac:spMkLst>
            <pc:docMk/>
            <pc:sldMk cId="2876963837" sldId="526"/>
            <ac:spMk id="7" creationId="{0C5F6F04-2E1F-FB83-8399-E47AC45D71B1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9" creationId="{359565EF-1FE7-0CA7-8078-AC0837959196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0" creationId="{EEBAB151-D337-117D-85B3-C0F9EB2B46BB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1" creationId="{8765E6CA-9FFD-01E8-ABD5-340202100645}"/>
          </ac:spMkLst>
        </pc:spChg>
        <pc:spChg chg="add mod">
          <ac:chgData name="り ぶ" userId="e79b0678f96bfbc0" providerId="LiveId" clId="{6BDCF257-B6DD-4824-8236-37FB7B236A1A}" dt="2023-12-13T04:59:19.587" v="6466" actId="1076"/>
          <ac:spMkLst>
            <pc:docMk/>
            <pc:sldMk cId="2876963837" sldId="526"/>
            <ac:spMk id="12" creationId="{E57A4C51-94B6-1D41-9628-E3EB2F30EF6C}"/>
          </ac:spMkLst>
        </pc:spChg>
        <pc:spChg chg="add mod">
          <ac:chgData name="り ぶ" userId="e79b0678f96bfbc0" providerId="LiveId" clId="{6BDCF257-B6DD-4824-8236-37FB7B236A1A}" dt="2023-12-13T04:59:37.312" v="6547" actId="1076"/>
          <ac:spMkLst>
            <pc:docMk/>
            <pc:sldMk cId="2876963837" sldId="526"/>
            <ac:spMk id="14" creationId="{72846F76-6FEA-1EFB-DAF8-3086BF3F5C6D}"/>
          </ac:spMkLst>
        </pc:spChg>
        <pc:picChg chg="add mod modCrop">
          <ac:chgData name="り ぶ" userId="e79b0678f96bfbc0" providerId="LiveId" clId="{6BDCF257-B6DD-4824-8236-37FB7B236A1A}" dt="2023-12-13T04:55:43.869" v="6273" actId="1076"/>
          <ac:picMkLst>
            <pc:docMk/>
            <pc:sldMk cId="2876963837" sldId="526"/>
            <ac:picMk id="4" creationId="{4B8421A3-6C07-8BF5-B392-DC6905D95BA8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8" creationId="{B8536BF7-27BD-BC99-1565-E5D97295C3E7}"/>
          </ac:picMkLst>
        </pc:picChg>
        <pc:picChg chg="add mod">
          <ac:chgData name="り ぶ" userId="e79b0678f96bfbc0" providerId="LiveId" clId="{6BDCF257-B6DD-4824-8236-37FB7B236A1A}" dt="2023-12-13T04:59:19.587" v="6466" actId="1076"/>
          <ac:picMkLst>
            <pc:docMk/>
            <pc:sldMk cId="2876963837" sldId="526"/>
            <ac:picMk id="13" creationId="{5FCD7FE2-5BED-5DAD-634B-8162CD277949}"/>
          </ac:picMkLst>
        </pc:picChg>
      </pc:sldChg>
      <pc:sldChg chg="addSp modSp new del mod">
        <pc:chgData name="り ぶ" userId="e79b0678f96bfbc0" providerId="LiveId" clId="{6BDCF257-B6DD-4824-8236-37FB7B236A1A}" dt="2023-12-13T04:59:45.831" v="6550" actId="2696"/>
        <pc:sldMkLst>
          <pc:docMk/>
          <pc:sldMk cId="408736520" sldId="527"/>
        </pc:sldMkLst>
        <pc:picChg chg="add mod">
          <ac:chgData name="り ぶ" userId="e79b0678f96bfbc0" providerId="LiveId" clId="{6BDCF257-B6DD-4824-8236-37FB7B236A1A}" dt="2023-12-13T04:58:02.102" v="6446" actId="1076"/>
          <ac:picMkLst>
            <pc:docMk/>
            <pc:sldMk cId="408736520" sldId="527"/>
            <ac:picMk id="4" creationId="{CD5C68C8-711B-6B1D-0DC4-1ACF12F995CC}"/>
          </ac:picMkLst>
        </pc:picChg>
      </pc:sldChg>
      <pc:sldChg chg="addSp delSp modSp new del mod ord">
        <pc:chgData name="り ぶ" userId="e79b0678f96bfbc0" providerId="LiveId" clId="{6BDCF257-B6DD-4824-8236-37FB7B236A1A}" dt="2023-12-13T05:05:40.623" v="6757" actId="2696"/>
        <pc:sldMkLst>
          <pc:docMk/>
          <pc:sldMk cId="1893749776" sldId="528"/>
        </pc:sldMkLst>
        <pc:picChg chg="add del mod">
          <ac:chgData name="り ぶ" userId="e79b0678f96bfbc0" providerId="LiveId" clId="{6BDCF257-B6DD-4824-8236-37FB7B236A1A}" dt="2023-12-13T04:31:27.910" v="5913" actId="21"/>
          <ac:picMkLst>
            <pc:docMk/>
            <pc:sldMk cId="1893749776" sldId="528"/>
            <ac:picMk id="4" creationId="{C695A23D-B618-C8B1-6A6A-9B40E0A1D9B3}"/>
          </ac:picMkLst>
        </pc:picChg>
        <pc:picChg chg="add mod">
          <ac:chgData name="り ぶ" userId="e79b0678f96bfbc0" providerId="LiveId" clId="{6BDCF257-B6DD-4824-8236-37FB7B236A1A}" dt="2023-12-13T05:02:25.212" v="6579" actId="1076"/>
          <ac:picMkLst>
            <pc:docMk/>
            <pc:sldMk cId="1893749776" sldId="528"/>
            <ac:picMk id="6" creationId="{9106C2C9-2A56-0D3D-A1AF-E60DA7CDA2F8}"/>
          </ac:picMkLst>
        </pc:picChg>
      </pc:sldChg>
      <pc:sldChg chg="addSp modSp new del">
        <pc:chgData name="り ぶ" userId="e79b0678f96bfbc0" providerId="LiveId" clId="{6BDCF257-B6DD-4824-8236-37FB7B236A1A}" dt="2023-12-13T04:55:14.302" v="6266" actId="2696"/>
        <pc:sldMkLst>
          <pc:docMk/>
          <pc:sldMk cId="2366096021" sldId="529"/>
        </pc:sldMkLst>
        <pc:picChg chg="add mod">
          <ac:chgData name="り ぶ" userId="e79b0678f96bfbc0" providerId="LiveId" clId="{6BDCF257-B6DD-4824-8236-37FB7B236A1A}" dt="2023-12-13T04:32:05.635" v="5917"/>
          <ac:picMkLst>
            <pc:docMk/>
            <pc:sldMk cId="2366096021" sldId="529"/>
            <ac:picMk id="4" creationId="{09B51EDE-955B-49ED-1395-338779EF2438}"/>
          </ac:picMkLst>
        </pc:picChg>
      </pc:sldChg>
      <pc:sldChg chg="addSp delSp modSp new mod ord">
        <pc:chgData name="り ぶ" userId="e79b0678f96bfbc0" providerId="LiveId" clId="{6BDCF257-B6DD-4824-8236-37FB7B236A1A}" dt="2024-01-25T00:09:33.070" v="7794" actId="20577"/>
        <pc:sldMkLst>
          <pc:docMk/>
          <pc:sldMk cId="531658785" sldId="530"/>
        </pc:sldMkLst>
        <pc:spChg chg="mod">
          <ac:chgData name="り ぶ" userId="e79b0678f96bfbc0" providerId="LiveId" clId="{6BDCF257-B6DD-4824-8236-37FB7B236A1A}" dt="2023-12-13T06:00:44.704" v="7399" actId="404"/>
          <ac:spMkLst>
            <pc:docMk/>
            <pc:sldMk cId="531658785" sldId="530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6:05:56.105" v="7410" actId="1076"/>
          <ac:spMkLst>
            <pc:docMk/>
            <pc:sldMk cId="531658785" sldId="530"/>
            <ac:spMk id="9" creationId="{B129DF87-16F2-FE91-6A7B-ECEB4362696A}"/>
          </ac:spMkLst>
        </pc:spChg>
        <pc:spChg chg="add mod">
          <ac:chgData name="り ぶ" userId="e79b0678f96bfbc0" providerId="LiveId" clId="{6BDCF257-B6DD-4824-8236-37FB7B236A1A}" dt="2024-01-25T00:09:33.070" v="7794" actId="20577"/>
          <ac:spMkLst>
            <pc:docMk/>
            <pc:sldMk cId="531658785" sldId="530"/>
            <ac:spMk id="11" creationId="{C89956E4-BD25-A8E0-3155-232DC7FF75CD}"/>
          </ac:spMkLst>
        </pc:spChg>
        <pc:spChg chg="add mod">
          <ac:chgData name="り ぶ" userId="e79b0678f96bfbc0" providerId="LiveId" clId="{6BDCF257-B6DD-4824-8236-37FB7B236A1A}" dt="2023-12-13T06:06:04.502" v="7412" actId="1076"/>
          <ac:spMkLst>
            <pc:docMk/>
            <pc:sldMk cId="531658785" sldId="530"/>
            <ac:spMk id="12" creationId="{2232A3FD-B082-0921-E996-4EB9FA845128}"/>
          </ac:spMkLst>
        </pc:spChg>
        <pc:spChg chg="add mod">
          <ac:chgData name="り ぶ" userId="e79b0678f96bfbc0" providerId="LiveId" clId="{6BDCF257-B6DD-4824-8236-37FB7B236A1A}" dt="2023-12-13T06:06:11.629" v="7414"/>
          <ac:spMkLst>
            <pc:docMk/>
            <pc:sldMk cId="531658785" sldId="530"/>
            <ac:spMk id="14" creationId="{A6C668EB-FE60-A7A9-BEDD-7767046774F4}"/>
          </ac:spMkLst>
        </pc:spChg>
        <pc:spChg chg="add mod">
          <ac:chgData name="り ぶ" userId="e79b0678f96bfbc0" providerId="LiveId" clId="{6BDCF257-B6DD-4824-8236-37FB7B236A1A}" dt="2023-12-13T06:06:19.588" v="7416" actId="1076"/>
          <ac:spMkLst>
            <pc:docMk/>
            <pc:sldMk cId="531658785" sldId="530"/>
            <ac:spMk id="15" creationId="{6574112A-AE55-0C23-1C29-25E2DC6CBD86}"/>
          </ac:spMkLst>
        </pc:spChg>
        <pc:spChg chg="add mod">
          <ac:chgData name="り ぶ" userId="e79b0678f96bfbc0" providerId="LiveId" clId="{6BDCF257-B6DD-4824-8236-37FB7B236A1A}" dt="2023-12-13T06:06:39.352" v="7421" actId="1076"/>
          <ac:spMkLst>
            <pc:docMk/>
            <pc:sldMk cId="531658785" sldId="530"/>
            <ac:spMk id="16" creationId="{A365215E-EA69-A930-A99A-D6B3E3B345CA}"/>
          </ac:spMkLst>
        </pc:spChg>
        <pc:spChg chg="add mod">
          <ac:chgData name="り ぶ" userId="e79b0678f96bfbc0" providerId="LiveId" clId="{6BDCF257-B6DD-4824-8236-37FB7B236A1A}" dt="2023-12-13T06:06:37.124" v="7420" actId="14100"/>
          <ac:spMkLst>
            <pc:docMk/>
            <pc:sldMk cId="531658785" sldId="530"/>
            <ac:spMk id="17" creationId="{EEABD39B-C4B7-698A-D29F-5BDD08286D7D}"/>
          </ac:spMkLst>
        </pc:spChg>
        <pc:spChg chg="add mod">
          <ac:chgData name="り ぶ" userId="e79b0678f96bfbc0" providerId="LiveId" clId="{6BDCF257-B6DD-4824-8236-37FB7B236A1A}" dt="2023-12-13T06:06:31.260" v="7418" actId="1076"/>
          <ac:spMkLst>
            <pc:docMk/>
            <pc:sldMk cId="531658785" sldId="530"/>
            <ac:spMk id="18" creationId="{864890DA-5AC8-37C8-6BD1-33059E949E4A}"/>
          </ac:spMkLst>
        </pc:spChg>
        <pc:picChg chg="add del mod">
          <ac:chgData name="り ぶ" userId="e79b0678f96bfbc0" providerId="LiveId" clId="{6BDCF257-B6DD-4824-8236-37FB7B236A1A}" dt="2023-12-13T05:13:59.835" v="7169" actId="21"/>
          <ac:picMkLst>
            <pc:docMk/>
            <pc:sldMk cId="531658785" sldId="530"/>
            <ac:picMk id="4" creationId="{B922660B-8573-A7DF-D46B-62520885920A}"/>
          </ac:picMkLst>
        </pc:picChg>
        <pc:picChg chg="add mod">
          <ac:chgData name="り ぶ" userId="e79b0678f96bfbc0" providerId="LiveId" clId="{6BDCF257-B6DD-4824-8236-37FB7B236A1A}" dt="2023-12-13T05:13:56.092" v="7168" actId="1076"/>
          <ac:picMkLst>
            <pc:docMk/>
            <pc:sldMk cId="531658785" sldId="530"/>
            <ac:picMk id="6" creationId="{48414311-622C-56BA-DA58-0B0265C4E58E}"/>
          </ac:picMkLst>
        </pc:picChg>
        <pc:picChg chg="add mod">
          <ac:chgData name="り ぶ" userId="e79b0678f96bfbc0" providerId="LiveId" clId="{6BDCF257-B6DD-4824-8236-37FB7B236A1A}" dt="2023-12-13T06:06:06.255" v="7413" actId="1076"/>
          <ac:picMkLst>
            <pc:docMk/>
            <pc:sldMk cId="531658785" sldId="530"/>
            <ac:picMk id="8" creationId="{790017F1-1DBF-75FB-B52A-B57562FE7060}"/>
          </ac:picMkLst>
        </pc:picChg>
        <pc:picChg chg="add mod">
          <ac:chgData name="り ぶ" userId="e79b0678f96bfbc0" providerId="LiveId" clId="{6BDCF257-B6DD-4824-8236-37FB7B236A1A}" dt="2023-12-13T06:06:04.502" v="7412" actId="1076"/>
          <ac:picMkLst>
            <pc:docMk/>
            <pc:sldMk cId="531658785" sldId="530"/>
            <ac:picMk id="10" creationId="{8F8C544E-DCCF-F0E2-C93C-4C261280E1E6}"/>
          </ac:picMkLst>
        </pc:picChg>
        <pc:picChg chg="add mod">
          <ac:chgData name="り ぶ" userId="e79b0678f96bfbc0" providerId="LiveId" clId="{6BDCF257-B6DD-4824-8236-37FB7B236A1A}" dt="2023-12-13T06:06:11.629" v="7414"/>
          <ac:picMkLst>
            <pc:docMk/>
            <pc:sldMk cId="531658785" sldId="530"/>
            <ac:picMk id="13" creationId="{C8D7573B-BA88-93D8-FB46-0810D1D5F7B1}"/>
          </ac:picMkLst>
        </pc:picChg>
      </pc:sldChg>
      <pc:sldChg chg="addSp modSp new mod">
        <pc:chgData name="り ぶ" userId="e79b0678f96bfbc0" providerId="LiveId" clId="{6BDCF257-B6DD-4824-8236-37FB7B236A1A}" dt="2023-12-13T06:38:33.081" v="7784"/>
        <pc:sldMkLst>
          <pc:docMk/>
          <pc:sldMk cId="1536545298" sldId="531"/>
        </pc:sldMkLst>
        <pc:spChg chg="mod">
          <ac:chgData name="り ぶ" userId="e79b0678f96bfbc0" providerId="LiveId" clId="{6BDCF257-B6DD-4824-8236-37FB7B236A1A}" dt="2023-12-13T06:37:18.939" v="7783" actId="20577"/>
          <ac:spMkLst>
            <pc:docMk/>
            <pc:sldMk cId="1536545298" sldId="531"/>
            <ac:spMk id="2" creationId="{777C0B6D-D568-BF05-6E99-356120BFA7E0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4" creationId="{F70EB0C3-83BD-32A8-4816-24BC664959B6}"/>
          </ac:spMkLst>
        </pc:spChg>
        <pc:spChg chg="add mod">
          <ac:chgData name="り ぶ" userId="e79b0678f96bfbc0" providerId="LiveId" clId="{6BDCF257-B6DD-4824-8236-37FB7B236A1A}" dt="2023-12-13T06:38:33.081" v="7784"/>
          <ac:spMkLst>
            <pc:docMk/>
            <pc:sldMk cId="1536545298" sldId="531"/>
            <ac:spMk id="5" creationId="{3EFC5ADC-9CA6-3E8D-40C8-3B52BD7BB14F}"/>
          </ac:spMkLst>
        </pc:spChg>
        <pc:picChg chg="add mod">
          <ac:chgData name="り ぶ" userId="e79b0678f96bfbc0" providerId="LiveId" clId="{6BDCF257-B6DD-4824-8236-37FB7B236A1A}" dt="2023-12-13T06:38:33.081" v="7784"/>
          <ac:picMkLst>
            <pc:docMk/>
            <pc:sldMk cId="1536545298" sldId="531"/>
            <ac:picMk id="3" creationId="{167651FF-2484-45F7-E4C7-F435DD299C7B}"/>
          </ac:picMkLst>
        </pc:picChg>
      </pc:sldChg>
      <pc:sldChg chg="addSp modSp new del">
        <pc:chgData name="り ぶ" userId="e79b0678f96bfbc0" providerId="LiveId" clId="{6BDCF257-B6DD-4824-8236-37FB7B236A1A}" dt="2023-12-13T06:06:43.041" v="7422" actId="2696"/>
        <pc:sldMkLst>
          <pc:docMk/>
          <pc:sldMk cId="1213449888" sldId="532"/>
        </pc:sldMkLst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4" creationId="{4D2CAC06-53E2-55B0-F74C-3FB8306F3A1A}"/>
          </ac:spMkLst>
        </pc:spChg>
        <pc:spChg chg="add mod">
          <ac:chgData name="り ぶ" userId="e79b0678f96bfbc0" providerId="LiveId" clId="{6BDCF257-B6DD-4824-8236-37FB7B236A1A}" dt="2023-12-13T05:12:00.335" v="7110"/>
          <ac:spMkLst>
            <pc:docMk/>
            <pc:sldMk cId="1213449888" sldId="532"/>
            <ac:spMk id="5" creationId="{B37520E7-68FB-7EFD-2DA4-A26FB34089E3}"/>
          </ac:spMkLst>
        </pc:spChg>
        <pc:picChg chg="add mod">
          <ac:chgData name="り ぶ" userId="e79b0678f96bfbc0" providerId="LiveId" clId="{6BDCF257-B6DD-4824-8236-37FB7B236A1A}" dt="2023-12-13T05:12:00.335" v="7110"/>
          <ac:picMkLst>
            <pc:docMk/>
            <pc:sldMk cId="1213449888" sldId="532"/>
            <ac:picMk id="3" creationId="{82A612D0-52B1-467E-BC3E-CCC9816B7AD5}"/>
          </ac:picMkLst>
        </pc:picChg>
      </pc:sldChg>
      <pc:sldChg chg="addSp delSp modSp new mod">
        <pc:chgData name="り ぶ" userId="e79b0678f96bfbc0" providerId="LiveId" clId="{6BDCF257-B6DD-4824-8236-37FB7B236A1A}" dt="2023-12-13T05:05:33.814" v="6756" actId="1076"/>
        <pc:sldMkLst>
          <pc:docMk/>
          <pc:sldMk cId="633950043" sldId="533"/>
        </pc:sldMkLst>
        <pc:spChg chg="mod">
          <ac:chgData name="り ぶ" userId="e79b0678f96bfbc0" providerId="LiveId" clId="{6BDCF257-B6DD-4824-8236-37FB7B236A1A}" dt="2023-12-13T05:03:08.591" v="6602" actId="404"/>
          <ac:spMkLst>
            <pc:docMk/>
            <pc:sldMk cId="633950043" sldId="533"/>
            <ac:spMk id="2" creationId="{69862542-4728-201E-DE95-01A65BDDE37D}"/>
          </ac:spMkLst>
        </pc:spChg>
        <pc:spChg chg="add mod">
          <ac:chgData name="り ぶ" userId="e79b0678f96bfbc0" providerId="LiveId" clId="{6BDCF257-B6DD-4824-8236-37FB7B236A1A}" dt="2023-12-13T05:04:59.952" v="6694" actId="1076"/>
          <ac:spMkLst>
            <pc:docMk/>
            <pc:sldMk cId="633950043" sldId="533"/>
            <ac:spMk id="10" creationId="{7AD44E3E-5D9C-6F81-83B2-D2CC4C18A255}"/>
          </ac:spMkLst>
        </pc:spChg>
        <pc:spChg chg="add mod">
          <ac:chgData name="り ぶ" userId="e79b0678f96bfbc0" providerId="LiveId" clId="{6BDCF257-B6DD-4824-8236-37FB7B236A1A}" dt="2023-12-13T05:03:52.624" v="6655" actId="1076"/>
          <ac:spMkLst>
            <pc:docMk/>
            <pc:sldMk cId="633950043" sldId="533"/>
            <ac:spMk id="11" creationId="{560955C8-31EE-248C-E079-7AD71EB17513}"/>
          </ac:spMkLst>
        </pc:spChg>
        <pc:spChg chg="add mod">
          <ac:chgData name="り ぶ" userId="e79b0678f96bfbc0" providerId="LiveId" clId="{6BDCF257-B6DD-4824-8236-37FB7B236A1A}" dt="2023-12-13T05:03:44.659" v="6653" actId="14100"/>
          <ac:spMkLst>
            <pc:docMk/>
            <pc:sldMk cId="633950043" sldId="533"/>
            <ac:spMk id="12" creationId="{FF20DA38-FE2D-41C7-DA7A-2E05256FB383}"/>
          </ac:spMkLst>
        </pc:spChg>
        <pc:spChg chg="add mod">
          <ac:chgData name="り ぶ" userId="e79b0678f96bfbc0" providerId="LiveId" clId="{6BDCF257-B6DD-4824-8236-37FB7B236A1A}" dt="2023-12-13T05:04:33.252" v="6663" actId="14100"/>
          <ac:spMkLst>
            <pc:docMk/>
            <pc:sldMk cId="633950043" sldId="533"/>
            <ac:spMk id="13" creationId="{C64B0C08-80FA-285E-A669-B937117262A6}"/>
          </ac:spMkLst>
        </pc:spChg>
        <pc:spChg chg="add mod">
          <ac:chgData name="り ぶ" userId="e79b0678f96bfbc0" providerId="LiveId" clId="{6BDCF257-B6DD-4824-8236-37FB7B236A1A}" dt="2023-12-13T05:04:24.965" v="6661" actId="14100"/>
          <ac:spMkLst>
            <pc:docMk/>
            <pc:sldMk cId="633950043" sldId="533"/>
            <ac:spMk id="14" creationId="{2D995A14-E0DA-C5D3-E997-A64565C4D411}"/>
          </ac:spMkLst>
        </pc:spChg>
        <pc:spChg chg="add mod">
          <ac:chgData name="り ぶ" userId="e79b0678f96bfbc0" providerId="LiveId" clId="{6BDCF257-B6DD-4824-8236-37FB7B236A1A}" dt="2023-12-13T05:04:18.618" v="6659" actId="14100"/>
          <ac:spMkLst>
            <pc:docMk/>
            <pc:sldMk cId="633950043" sldId="533"/>
            <ac:spMk id="15" creationId="{FFEB93F8-F270-A32D-0BB0-BF202ADFC23B}"/>
          </ac:spMkLst>
        </pc:spChg>
        <pc:spChg chg="add mod">
          <ac:chgData name="り ぶ" userId="e79b0678f96bfbc0" providerId="LiveId" clId="{6BDCF257-B6DD-4824-8236-37FB7B236A1A}" dt="2023-12-13T05:04:56.152" v="6693" actId="14100"/>
          <ac:spMkLst>
            <pc:docMk/>
            <pc:sldMk cId="633950043" sldId="533"/>
            <ac:spMk id="16" creationId="{2D5D5863-8F22-70A3-2A44-09546FFA49F0}"/>
          </ac:spMkLst>
        </pc:spChg>
        <pc:spChg chg="add mod">
          <ac:chgData name="り ぶ" userId="e79b0678f96bfbc0" providerId="LiveId" clId="{6BDCF257-B6DD-4824-8236-37FB7B236A1A}" dt="2023-12-13T05:05:33.814" v="6756" actId="1076"/>
          <ac:spMkLst>
            <pc:docMk/>
            <pc:sldMk cId="633950043" sldId="533"/>
            <ac:spMk id="17" creationId="{0EB75CE8-CEC4-22E8-CB1F-C9EBBAE45F53}"/>
          </ac:spMkLst>
        </pc:spChg>
        <pc:picChg chg="add del mod">
          <ac:chgData name="り ぶ" userId="e79b0678f96bfbc0" providerId="LiveId" clId="{6BDCF257-B6DD-4824-8236-37FB7B236A1A}" dt="2023-12-13T05:01:12.952" v="6560" actId="21"/>
          <ac:picMkLst>
            <pc:docMk/>
            <pc:sldMk cId="633950043" sldId="533"/>
            <ac:picMk id="4" creationId="{268EBA35-08B4-187A-FCA0-883B077F5334}"/>
          </ac:picMkLst>
        </pc:picChg>
        <pc:picChg chg="add mod">
          <ac:chgData name="り ぶ" userId="e79b0678f96bfbc0" providerId="LiveId" clId="{6BDCF257-B6DD-4824-8236-37FB7B236A1A}" dt="2023-12-13T05:03:50.302" v="6654" actId="1076"/>
          <ac:picMkLst>
            <pc:docMk/>
            <pc:sldMk cId="633950043" sldId="533"/>
            <ac:picMk id="6" creationId="{46FEF4C6-F9A4-5E18-46A3-75AA5DBE40E8}"/>
          </ac:picMkLst>
        </pc:picChg>
        <pc:picChg chg="add mod modCrop">
          <ac:chgData name="り ぶ" userId="e79b0678f96bfbc0" providerId="LiveId" clId="{6BDCF257-B6DD-4824-8236-37FB7B236A1A}" dt="2023-12-13T05:02:09.224" v="6572" actId="1076"/>
          <ac:picMkLst>
            <pc:docMk/>
            <pc:sldMk cId="633950043" sldId="533"/>
            <ac:picMk id="8" creationId="{C2761ACC-E728-8D0B-B18D-8789E3A40C36}"/>
          </ac:picMkLst>
        </pc:picChg>
        <pc:picChg chg="add mod">
          <ac:chgData name="り ぶ" userId="e79b0678f96bfbc0" providerId="LiveId" clId="{6BDCF257-B6DD-4824-8236-37FB7B236A1A}" dt="2023-12-13T05:02:29.726" v="6580"/>
          <ac:picMkLst>
            <pc:docMk/>
            <pc:sldMk cId="633950043" sldId="533"/>
            <ac:picMk id="9" creationId="{BC03F45E-CB16-968D-9288-CEE0CB6051FC}"/>
          </ac:picMkLst>
        </pc:picChg>
      </pc:sldChg>
      <pc:sldChg chg="addSp delSp modSp add mod">
        <pc:chgData name="り ぶ" userId="e79b0678f96bfbc0" providerId="LiveId" clId="{6BDCF257-B6DD-4824-8236-37FB7B236A1A}" dt="2023-12-13T05:16:45.054" v="7398"/>
        <pc:sldMkLst>
          <pc:docMk/>
          <pc:sldMk cId="1541954884" sldId="534"/>
        </pc:sldMkLst>
        <pc:spChg chg="mod">
          <ac:chgData name="り ぶ" userId="e79b0678f96bfbc0" providerId="LiveId" clId="{6BDCF257-B6DD-4824-8236-37FB7B236A1A}" dt="2023-12-13T05:06:38.852" v="6793" actId="404"/>
          <ac:spMkLst>
            <pc:docMk/>
            <pc:sldMk cId="1541954884" sldId="534"/>
            <ac:spMk id="2" creationId="{A9950AA4-8F4B-99FE-8A64-65923CB65C90}"/>
          </ac:spMkLst>
        </pc:spChg>
        <pc:spChg chg="add mod">
          <ac:chgData name="り ぶ" userId="e79b0678f96bfbc0" providerId="LiveId" clId="{6BDCF257-B6DD-4824-8236-37FB7B236A1A}" dt="2023-12-13T05:09:40.247" v="6880" actId="1076"/>
          <ac:spMkLst>
            <pc:docMk/>
            <pc:sldMk cId="1541954884" sldId="534"/>
            <ac:spMk id="12" creationId="{C484EC44-98A7-6B5A-5441-CD097D2B7333}"/>
          </ac:spMkLst>
        </pc:spChg>
        <pc:spChg chg="add mod">
          <ac:chgData name="り ぶ" userId="e79b0678f96bfbc0" providerId="LiveId" clId="{6BDCF257-B6DD-4824-8236-37FB7B236A1A}" dt="2023-12-13T05:14:45.569" v="7178" actId="1076"/>
          <ac:spMkLst>
            <pc:docMk/>
            <pc:sldMk cId="1541954884" sldId="534"/>
            <ac:spMk id="13" creationId="{00F8E929-737D-754E-D7D4-765FC659BD41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4" creationId="{2F6964AA-B1B2-3BE7-E69B-56EDE6CACEA4}"/>
          </ac:spMkLst>
        </pc:spChg>
        <pc:spChg chg="add del mod">
          <ac:chgData name="り ぶ" userId="e79b0678f96bfbc0" providerId="LiveId" clId="{6BDCF257-B6DD-4824-8236-37FB7B236A1A}" dt="2023-12-13T05:12:06.457" v="7111" actId="478"/>
          <ac:spMkLst>
            <pc:docMk/>
            <pc:sldMk cId="1541954884" sldId="534"/>
            <ac:spMk id="15" creationId="{6DA64DFC-438E-94CE-A8AC-7AD9FA57AAD0}"/>
          </ac:spMkLst>
        </pc:spChg>
        <pc:spChg chg="add mod">
          <ac:chgData name="り ぶ" userId="e79b0678f96bfbc0" providerId="LiveId" clId="{6BDCF257-B6DD-4824-8236-37FB7B236A1A}" dt="2023-12-13T05:11:22.519" v="7088" actId="1076"/>
          <ac:spMkLst>
            <pc:docMk/>
            <pc:sldMk cId="1541954884" sldId="534"/>
            <ac:spMk id="16" creationId="{034369DA-E04B-F6F3-7AC7-5BF6FAFDDCBB}"/>
          </ac:spMkLst>
        </pc:spChg>
        <pc:spChg chg="add mod">
          <ac:chgData name="り ぶ" userId="e79b0678f96bfbc0" providerId="LiveId" clId="{6BDCF257-B6DD-4824-8236-37FB7B236A1A}" dt="2023-12-13T05:13:14.435" v="7162" actId="14100"/>
          <ac:spMkLst>
            <pc:docMk/>
            <pc:sldMk cId="1541954884" sldId="534"/>
            <ac:spMk id="17" creationId="{88E38FCB-5870-92F7-BC94-C16A6C6E7B54}"/>
          </ac:spMkLst>
        </pc:spChg>
        <pc:spChg chg="add mod">
          <ac:chgData name="り ぶ" userId="e79b0678f96bfbc0" providerId="LiveId" clId="{6BDCF257-B6DD-4824-8236-37FB7B236A1A}" dt="2023-12-13T05:13:07.952" v="7160" actId="14100"/>
          <ac:spMkLst>
            <pc:docMk/>
            <pc:sldMk cId="1541954884" sldId="534"/>
            <ac:spMk id="18" creationId="{82F712BD-F64C-2706-DF3F-9D8E74AFF597}"/>
          </ac:spMkLst>
        </pc:spChg>
        <pc:spChg chg="add mod">
          <ac:chgData name="り ぶ" userId="e79b0678f96bfbc0" providerId="LiveId" clId="{6BDCF257-B6DD-4824-8236-37FB7B236A1A}" dt="2023-12-13T05:14:47.884" v="7179" actId="1076"/>
          <ac:spMkLst>
            <pc:docMk/>
            <pc:sldMk cId="1541954884" sldId="534"/>
            <ac:spMk id="19" creationId="{B1E1479F-CD07-66DE-7F7F-2EF07D4F57E5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1" creationId="{DEA94363-9D00-A2BF-FBA7-AEA6AB284E44}"/>
          </ac:spMkLst>
        </pc:spChg>
        <pc:spChg chg="add mod">
          <ac:chgData name="り ぶ" userId="e79b0678f96bfbc0" providerId="LiveId" clId="{6BDCF257-B6DD-4824-8236-37FB7B236A1A}" dt="2023-12-13T05:12:21.390" v="7116"/>
          <ac:spMkLst>
            <pc:docMk/>
            <pc:sldMk cId="1541954884" sldId="534"/>
            <ac:spMk id="22" creationId="{8E19B67A-1CB4-7E95-9D78-059E94A8627C}"/>
          </ac:spMkLst>
        </pc:spChg>
        <pc:spChg chg="add mod">
          <ac:chgData name="り ぶ" userId="e79b0678f96bfbc0" providerId="LiveId" clId="{6BDCF257-B6DD-4824-8236-37FB7B236A1A}" dt="2023-12-13T05:15:46.976" v="7289" actId="20577"/>
          <ac:spMkLst>
            <pc:docMk/>
            <pc:sldMk cId="1541954884" sldId="534"/>
            <ac:spMk id="23" creationId="{4B138896-B8C8-DE3B-8185-ED652F76D46C}"/>
          </ac:spMkLst>
        </pc:spChg>
        <pc:spChg chg="add mod">
          <ac:chgData name="り ぶ" userId="e79b0678f96bfbc0" providerId="LiveId" clId="{6BDCF257-B6DD-4824-8236-37FB7B236A1A}" dt="2023-12-13T05:15:14.524" v="7223" actId="1076"/>
          <ac:spMkLst>
            <pc:docMk/>
            <pc:sldMk cId="1541954884" sldId="534"/>
            <ac:spMk id="26" creationId="{FB8866D1-2D96-B30F-20EF-0C8E59995409}"/>
          </ac:spMkLst>
        </pc:spChg>
        <pc:spChg chg="add mod">
          <ac:chgData name="り ぶ" userId="e79b0678f96bfbc0" providerId="LiveId" clId="{6BDCF257-B6DD-4824-8236-37FB7B236A1A}" dt="2023-12-13T05:16:45.054" v="7398"/>
          <ac:spMkLst>
            <pc:docMk/>
            <pc:sldMk cId="1541954884" sldId="534"/>
            <ac:spMk id="27" creationId="{D45BF175-B24E-F8DD-BA5C-1128A97AF5C0}"/>
          </ac:spMkLst>
        </pc:spChg>
        <pc:picChg chg="del">
          <ac:chgData name="り ぶ" userId="e79b0678f96bfbc0" providerId="LiveId" clId="{6BDCF257-B6DD-4824-8236-37FB7B236A1A}" dt="2023-12-13T05:06:43.530" v="6794" actId="21"/>
          <ac:picMkLst>
            <pc:docMk/>
            <pc:sldMk cId="1541954884" sldId="534"/>
            <ac:picMk id="4" creationId="{B922660B-8573-A7DF-D46B-62520885920A}"/>
          </ac:picMkLst>
        </pc:picChg>
        <pc:picChg chg="add mod modCrop">
          <ac:chgData name="り ぶ" userId="e79b0678f96bfbc0" providerId="LiveId" clId="{6BDCF257-B6DD-4824-8236-37FB7B236A1A}" dt="2023-12-13T05:08:57.752" v="6848" actId="1076"/>
          <ac:picMkLst>
            <pc:docMk/>
            <pc:sldMk cId="1541954884" sldId="534"/>
            <ac:picMk id="5" creationId="{59AD1B04-702B-7D7C-5809-594AE16CD5B0}"/>
          </ac:picMkLst>
        </pc:picChg>
        <pc:picChg chg="add del mod">
          <ac:chgData name="り ぶ" userId="e79b0678f96bfbc0" providerId="LiveId" clId="{6BDCF257-B6DD-4824-8236-37FB7B236A1A}" dt="2023-12-13T05:12:06.457" v="7111" actId="478"/>
          <ac:picMkLst>
            <pc:docMk/>
            <pc:sldMk cId="1541954884" sldId="534"/>
            <ac:picMk id="7" creationId="{6FC20E04-34B4-3FFE-DEE0-FFC22AC59D05}"/>
          </ac:picMkLst>
        </pc:picChg>
        <pc:picChg chg="add mod">
          <ac:chgData name="り ぶ" userId="e79b0678f96bfbc0" providerId="LiveId" clId="{6BDCF257-B6DD-4824-8236-37FB7B236A1A}" dt="2023-12-13T05:09:15.585" v="6861" actId="1076"/>
          <ac:picMkLst>
            <pc:docMk/>
            <pc:sldMk cId="1541954884" sldId="534"/>
            <ac:picMk id="9" creationId="{D2013DD3-7E83-BCE0-BD21-8039E56FF637}"/>
          </ac:picMkLst>
        </pc:picChg>
        <pc:picChg chg="add mod modCrop">
          <ac:chgData name="り ぶ" userId="e79b0678f96bfbc0" providerId="LiveId" clId="{6BDCF257-B6DD-4824-8236-37FB7B236A1A}" dt="2023-12-13T05:14:45.569" v="7178" actId="1076"/>
          <ac:picMkLst>
            <pc:docMk/>
            <pc:sldMk cId="1541954884" sldId="534"/>
            <ac:picMk id="11" creationId="{DFF514E9-1DAC-90DA-7522-623CDD7CD42C}"/>
          </ac:picMkLst>
        </pc:picChg>
        <pc:picChg chg="add mod">
          <ac:chgData name="り ぶ" userId="e79b0678f96bfbc0" providerId="LiveId" clId="{6BDCF257-B6DD-4824-8236-37FB7B236A1A}" dt="2023-12-13T05:12:21.390" v="7116"/>
          <ac:picMkLst>
            <pc:docMk/>
            <pc:sldMk cId="1541954884" sldId="534"/>
            <ac:picMk id="20" creationId="{2F7778CB-94F9-17DB-20D6-BDE8D3ACE956}"/>
          </ac:picMkLst>
        </pc:picChg>
        <pc:picChg chg="add mod ord modCrop">
          <ac:chgData name="り ぶ" userId="e79b0678f96bfbc0" providerId="LiveId" clId="{6BDCF257-B6DD-4824-8236-37FB7B236A1A}" dt="2023-12-13T05:15:21.790" v="7231" actId="1076"/>
          <ac:picMkLst>
            <pc:docMk/>
            <pc:sldMk cId="1541954884" sldId="534"/>
            <ac:picMk id="25" creationId="{ADE1B8F4-8559-67FB-296F-AB063DB242EE}"/>
          </ac:picMkLst>
        </pc:picChg>
      </pc:sldChg>
      <pc:sldChg chg="addSp modSp new mod">
        <pc:chgData name="り ぶ" userId="e79b0678f96bfbc0" providerId="LiveId" clId="{6BDCF257-B6DD-4824-8236-37FB7B236A1A}" dt="2023-12-13T06:29:01.934" v="7578" actId="27636"/>
        <pc:sldMkLst>
          <pc:docMk/>
          <pc:sldMk cId="3367456425" sldId="535"/>
        </pc:sldMkLst>
        <pc:spChg chg="mod">
          <ac:chgData name="り ぶ" userId="e79b0678f96bfbc0" providerId="LiveId" clId="{6BDCF257-B6DD-4824-8236-37FB7B236A1A}" dt="2023-12-13T06:29:01.934" v="7578" actId="27636"/>
          <ac:spMkLst>
            <pc:docMk/>
            <pc:sldMk cId="3367456425" sldId="535"/>
            <ac:spMk id="2" creationId="{C68BEF17-8E8B-73B7-567B-AF8EFB35536F}"/>
          </ac:spMkLst>
        </pc:spChg>
        <pc:spChg chg="add mod">
          <ac:chgData name="り ぶ" userId="e79b0678f96bfbc0" providerId="LiveId" clId="{6BDCF257-B6DD-4824-8236-37FB7B236A1A}" dt="2023-12-13T06:27:48.933" v="7524" actId="1076"/>
          <ac:spMkLst>
            <pc:docMk/>
            <pc:sldMk cId="3367456425" sldId="535"/>
            <ac:spMk id="5" creationId="{D117382E-8E27-6134-81F7-32AE545D1EBE}"/>
          </ac:spMkLst>
        </pc:spChg>
        <pc:spChg chg="add mod">
          <ac:chgData name="り ぶ" userId="e79b0678f96bfbc0" providerId="LiveId" clId="{6BDCF257-B6DD-4824-8236-37FB7B236A1A}" dt="2023-12-13T06:28:32.795" v="7529" actId="14100"/>
          <ac:spMkLst>
            <pc:docMk/>
            <pc:sldMk cId="3367456425" sldId="535"/>
            <ac:spMk id="6" creationId="{D41DB8B1-83CD-D21A-D5AD-6C6135C83F5F}"/>
          </ac:spMkLst>
        </pc:spChg>
        <pc:spChg chg="add mod">
          <ac:chgData name="り ぶ" userId="e79b0678f96bfbc0" providerId="LiveId" clId="{6BDCF257-B6DD-4824-8236-37FB7B236A1A}" dt="2023-12-13T06:28:50.202" v="7566" actId="1076"/>
          <ac:spMkLst>
            <pc:docMk/>
            <pc:sldMk cId="3367456425" sldId="535"/>
            <ac:spMk id="7" creationId="{BB224830-3328-AEBC-D445-4E7FCACBD723}"/>
          </ac:spMkLst>
        </pc:spChg>
        <pc:picChg chg="add mod">
          <ac:chgData name="り ぶ" userId="e79b0678f96bfbc0" providerId="LiveId" clId="{6BDCF257-B6DD-4824-8236-37FB7B236A1A}" dt="2023-12-13T06:26:58.846" v="7428" actId="1076"/>
          <ac:picMkLst>
            <pc:docMk/>
            <pc:sldMk cId="3367456425" sldId="535"/>
            <ac:picMk id="4" creationId="{E368A57B-23EC-C006-9B3F-B189F705BA6B}"/>
          </ac:picMkLst>
        </pc:picChg>
      </pc:sldChg>
      <pc:sldChg chg="modSp add mod">
        <pc:chgData name="り ぶ" userId="e79b0678f96bfbc0" providerId="LiveId" clId="{6BDCF257-B6DD-4824-8236-37FB7B236A1A}" dt="2023-12-13T06:30:34.559" v="7616" actId="404"/>
        <pc:sldMkLst>
          <pc:docMk/>
          <pc:sldMk cId="278398192" sldId="536"/>
        </pc:sldMkLst>
        <pc:spChg chg="mod">
          <ac:chgData name="り ぶ" userId="e79b0678f96bfbc0" providerId="LiveId" clId="{6BDCF257-B6DD-4824-8236-37FB7B236A1A}" dt="2023-12-13T06:30:34.559" v="7616" actId="404"/>
          <ac:spMkLst>
            <pc:docMk/>
            <pc:sldMk cId="278398192" sldId="536"/>
            <ac:spMk id="2" creationId="{C68BEF17-8E8B-73B7-567B-AF8EFB35536F}"/>
          </ac:spMkLst>
        </pc:spChg>
      </pc:sldChg>
      <pc:sldChg chg="addSp modSp new del mod">
        <pc:chgData name="り ぶ" userId="e79b0678f96bfbc0" providerId="LiveId" clId="{6BDCF257-B6DD-4824-8236-37FB7B236A1A}" dt="2023-12-13T06:30:25.321" v="7603" actId="2696"/>
        <pc:sldMkLst>
          <pc:docMk/>
          <pc:sldMk cId="2263932360" sldId="536"/>
        </pc:sldMkLst>
        <pc:spChg chg="mod">
          <ac:chgData name="り ぶ" userId="e79b0678f96bfbc0" providerId="LiveId" clId="{6BDCF257-B6DD-4824-8236-37FB7B236A1A}" dt="2023-12-13T06:29:30.700" v="7597" actId="404"/>
          <ac:spMkLst>
            <pc:docMk/>
            <pc:sldMk cId="2263932360" sldId="536"/>
            <ac:spMk id="2" creationId="{3BDDA1DA-E624-C6E3-E22E-6BC915D35727}"/>
          </ac:spMkLst>
        </pc:spChg>
        <pc:picChg chg="add mod">
          <ac:chgData name="り ぶ" userId="e79b0678f96bfbc0" providerId="LiveId" clId="{6BDCF257-B6DD-4824-8236-37FB7B236A1A}" dt="2023-12-13T06:30:11.594" v="7602" actId="1076"/>
          <ac:picMkLst>
            <pc:docMk/>
            <pc:sldMk cId="2263932360" sldId="536"/>
            <ac:picMk id="4" creationId="{22D98A94-57C8-FEB8-F16E-C23C095E8012}"/>
          </ac:picMkLst>
        </pc:picChg>
      </pc:sldChg>
      <pc:sldChg chg="addSp modSp new mod">
        <pc:chgData name="り ぶ" userId="e79b0678f96bfbc0" providerId="LiveId" clId="{6BDCF257-B6DD-4824-8236-37FB7B236A1A}" dt="2023-12-13T06:33:17.012" v="7715" actId="20577"/>
        <pc:sldMkLst>
          <pc:docMk/>
          <pc:sldMk cId="875087239" sldId="537"/>
        </pc:sldMkLst>
        <pc:spChg chg="mod">
          <ac:chgData name="り ぶ" userId="e79b0678f96bfbc0" providerId="LiveId" clId="{6BDCF257-B6DD-4824-8236-37FB7B236A1A}" dt="2023-12-13T06:33:17.012" v="7715" actId="20577"/>
          <ac:spMkLst>
            <pc:docMk/>
            <pc:sldMk cId="875087239" sldId="537"/>
            <ac:spMk id="2" creationId="{D323B0D0-FEC4-3466-9CE1-B3AAC12BC6D6}"/>
          </ac:spMkLst>
        </pc:spChg>
        <pc:spChg chg="add mod">
          <ac:chgData name="り ぶ" userId="e79b0678f96bfbc0" providerId="LiveId" clId="{6BDCF257-B6DD-4824-8236-37FB7B236A1A}" dt="2023-12-13T06:32:22.096" v="7637" actId="1076"/>
          <ac:spMkLst>
            <pc:docMk/>
            <pc:sldMk cId="875087239" sldId="537"/>
            <ac:spMk id="5" creationId="{D6D1137A-9426-47AD-2083-F0E9112656AB}"/>
          </ac:spMkLst>
        </pc:spChg>
        <pc:spChg chg="add mod">
          <ac:chgData name="り ぶ" userId="e79b0678f96bfbc0" providerId="LiveId" clId="{6BDCF257-B6DD-4824-8236-37FB7B236A1A}" dt="2023-12-13T06:32:55.395" v="7684"/>
          <ac:spMkLst>
            <pc:docMk/>
            <pc:sldMk cId="875087239" sldId="537"/>
            <ac:spMk id="6" creationId="{ED3ED32B-B36B-4D3D-E14E-5F83A2F82FC7}"/>
          </ac:spMkLst>
        </pc:spChg>
        <pc:spChg chg="add mod">
          <ac:chgData name="り ぶ" userId="e79b0678f96bfbc0" providerId="LiveId" clId="{6BDCF257-B6DD-4824-8236-37FB7B236A1A}" dt="2023-12-13T06:33:02.004" v="7687" actId="14100"/>
          <ac:spMkLst>
            <pc:docMk/>
            <pc:sldMk cId="875087239" sldId="537"/>
            <ac:spMk id="7" creationId="{2FC52833-8BE7-8209-394C-E35DDDEBD6EC}"/>
          </ac:spMkLst>
        </pc:spChg>
        <pc:picChg chg="add mod">
          <ac:chgData name="り ぶ" userId="e79b0678f96bfbc0" providerId="LiveId" clId="{6BDCF257-B6DD-4824-8236-37FB7B236A1A}" dt="2023-12-13T06:31:58.805" v="7632" actId="1076"/>
          <ac:picMkLst>
            <pc:docMk/>
            <pc:sldMk cId="875087239" sldId="537"/>
            <ac:picMk id="4" creationId="{A871240B-071A-916B-F606-CA15AA18C46F}"/>
          </ac:picMkLst>
        </pc:picChg>
      </pc:sldChg>
      <pc:sldChg chg="addSp modSp new mod">
        <pc:chgData name="り ぶ" userId="e79b0678f96bfbc0" providerId="LiveId" clId="{6BDCF257-B6DD-4824-8236-37FB7B236A1A}" dt="2023-12-13T06:37:02.503" v="7767" actId="1076"/>
        <pc:sldMkLst>
          <pc:docMk/>
          <pc:sldMk cId="4195183714" sldId="538"/>
        </pc:sldMkLst>
        <pc:spChg chg="mod">
          <ac:chgData name="り ぶ" userId="e79b0678f96bfbc0" providerId="LiveId" clId="{6BDCF257-B6DD-4824-8236-37FB7B236A1A}" dt="2023-12-13T06:36:07.590" v="7724" actId="404"/>
          <ac:spMkLst>
            <pc:docMk/>
            <pc:sldMk cId="4195183714" sldId="538"/>
            <ac:spMk id="2" creationId="{682809A5-904C-3CC6-E6FD-90B9E5520DBA}"/>
          </ac:spMkLst>
        </pc:spChg>
        <pc:spChg chg="add mod">
          <ac:chgData name="り ぶ" userId="e79b0678f96bfbc0" providerId="LiveId" clId="{6BDCF257-B6DD-4824-8236-37FB7B236A1A}" dt="2023-12-13T06:36:42.060" v="7727" actId="1076"/>
          <ac:spMkLst>
            <pc:docMk/>
            <pc:sldMk cId="4195183714" sldId="538"/>
            <ac:spMk id="5" creationId="{5DE69CF2-F0B8-E21C-6B1B-C8156784BF71}"/>
          </ac:spMkLst>
        </pc:spChg>
        <pc:spChg chg="add mod">
          <ac:chgData name="り ぶ" userId="e79b0678f96bfbc0" providerId="LiveId" clId="{6BDCF257-B6DD-4824-8236-37FB7B236A1A}" dt="2023-12-13T06:37:02.503" v="7767" actId="1076"/>
          <ac:spMkLst>
            <pc:docMk/>
            <pc:sldMk cId="4195183714" sldId="538"/>
            <ac:spMk id="6" creationId="{B56F5974-E628-DD88-6EF9-D2C658C5C6C1}"/>
          </ac:spMkLst>
        </pc:spChg>
        <pc:picChg chg="add mod">
          <ac:chgData name="り ぶ" userId="e79b0678f96bfbc0" providerId="LiveId" clId="{6BDCF257-B6DD-4824-8236-37FB7B236A1A}" dt="2023-12-13T06:35:49.323" v="7720" actId="1076"/>
          <ac:picMkLst>
            <pc:docMk/>
            <pc:sldMk cId="4195183714" sldId="538"/>
            <ac:picMk id="4" creationId="{CF7EFAFB-766C-8EEE-98CE-C40E2FB1124C}"/>
          </ac:picMkLst>
        </pc:picChg>
      </pc:sldChg>
      <pc:sldChg chg="modSp add mod">
        <pc:chgData name="り ぶ" userId="e79b0678f96bfbc0" providerId="LiveId" clId="{6BDCF257-B6DD-4824-8236-37FB7B236A1A}" dt="2024-02-01T01:32:33.770" v="8357" actId="20577"/>
        <pc:sldMkLst>
          <pc:docMk/>
          <pc:sldMk cId="1752134475" sldId="539"/>
        </pc:sldMkLst>
        <pc:spChg chg="mod">
          <ac:chgData name="り ぶ" userId="e79b0678f96bfbc0" providerId="LiveId" clId="{6BDCF257-B6DD-4824-8236-37FB7B236A1A}" dt="2024-02-01T01:32:33.770" v="8357" actId="20577"/>
          <ac:spMkLst>
            <pc:docMk/>
            <pc:sldMk cId="1752134475" sldId="539"/>
            <ac:spMk id="11" creationId="{788B9BFA-AAE4-02A1-D2BF-E76F180E4C00}"/>
          </ac:spMkLst>
        </pc:spChg>
      </pc:sldChg>
      <pc:sldChg chg="new del">
        <pc:chgData name="り ぶ" userId="e79b0678f96bfbc0" providerId="LiveId" clId="{6BDCF257-B6DD-4824-8236-37FB7B236A1A}" dt="2024-02-01T01:12:07.153" v="8151" actId="2696"/>
        <pc:sldMkLst>
          <pc:docMk/>
          <pc:sldMk cId="3589768640" sldId="539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25549287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97262359" sldId="540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1278480328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1664194799" sldId="541"/>
        </pc:sldMkLst>
      </pc:sldChg>
      <pc:sldChg chg="del">
        <pc:chgData name="り ぶ" userId="e79b0678f96bfbc0" providerId="LiveId" clId="{6BDCF257-B6DD-4824-8236-37FB7B236A1A}" dt="2024-02-01T01:12:07.153" v="8151" actId="2696"/>
        <pc:sldMkLst>
          <pc:docMk/>
          <pc:sldMk cId="957638217" sldId="542"/>
        </pc:sldMkLst>
      </pc:sldChg>
      <pc:sldChg chg="add">
        <pc:chgData name="り ぶ" userId="e79b0678f96bfbc0" providerId="LiveId" clId="{6BDCF257-B6DD-4824-8236-37FB7B236A1A}" dt="2024-02-01T01:12:12.103" v="8152"/>
        <pc:sldMkLst>
          <pc:docMk/>
          <pc:sldMk cId="4205939482" sldId="542"/>
        </pc:sldMkLst>
      </pc:sldChg>
      <pc:sldChg chg="modSp mod ord">
        <pc:chgData name="り ぶ" userId="e79b0678f96bfbc0" providerId="LiveId" clId="{6BDCF257-B6DD-4824-8236-37FB7B236A1A}" dt="2024-02-01T01:11:29.743" v="8150"/>
        <pc:sldMkLst>
          <pc:docMk/>
          <pc:sldMk cId="3650983268" sldId="543"/>
        </pc:sldMkLst>
        <pc:spChg chg="mod">
          <ac:chgData name="り ぶ" userId="e79b0678f96bfbc0" providerId="LiveId" clId="{6BDCF257-B6DD-4824-8236-37FB7B236A1A}" dt="2024-02-01T01:11:29.743" v="8150"/>
          <ac:spMkLst>
            <pc:docMk/>
            <pc:sldMk cId="3650983268" sldId="543"/>
            <ac:spMk id="2" creationId="{15BFA0E9-6293-285B-0BFC-5BC5F835043B}"/>
          </ac:spMkLst>
        </pc:spChg>
      </pc:sldChg>
      <pc:sldChg chg="modSp new mod">
        <pc:chgData name="り ぶ" userId="e79b0678f96bfbc0" providerId="LiveId" clId="{6BDCF257-B6DD-4824-8236-37FB7B236A1A}" dt="2024-02-01T01:32:10.470" v="8350"/>
        <pc:sldMkLst>
          <pc:docMk/>
          <pc:sldMk cId="481371838" sldId="545"/>
        </pc:sldMkLst>
        <pc:spChg chg="mod">
          <ac:chgData name="り ぶ" userId="e79b0678f96bfbc0" providerId="LiveId" clId="{6BDCF257-B6DD-4824-8236-37FB7B236A1A}" dt="2024-02-01T01:30:21.753" v="8203" actId="404"/>
          <ac:spMkLst>
            <pc:docMk/>
            <pc:sldMk cId="481371838" sldId="545"/>
            <ac:spMk id="2" creationId="{4BDFBBB0-FE36-0FC3-3D7E-04E71479CCC3}"/>
          </ac:spMkLst>
        </pc:spChg>
        <pc:spChg chg="mod">
          <ac:chgData name="り ぶ" userId="e79b0678f96bfbc0" providerId="LiveId" clId="{6BDCF257-B6DD-4824-8236-37FB7B236A1A}" dt="2024-02-01T01:32:10.470" v="8350"/>
          <ac:spMkLst>
            <pc:docMk/>
            <pc:sldMk cId="481371838" sldId="545"/>
            <ac:spMk id="3" creationId="{736BC1FB-740B-0B84-158D-AB7E72E1DBC6}"/>
          </ac:spMkLst>
        </pc:spChg>
      </pc:sldChg>
      <pc:sldChg chg="addSp modSp new mod">
        <pc:chgData name="り ぶ" userId="e79b0678f96bfbc0" providerId="LiveId" clId="{6BDCF257-B6DD-4824-8236-37FB7B236A1A}" dt="2024-02-02T05:44:55.726" v="8902"/>
        <pc:sldMkLst>
          <pc:docMk/>
          <pc:sldMk cId="1910514616" sldId="546"/>
        </pc:sldMkLst>
        <pc:spChg chg="mod">
          <ac:chgData name="り ぶ" userId="e79b0678f96bfbc0" providerId="LiveId" clId="{6BDCF257-B6DD-4824-8236-37FB7B236A1A}" dt="2024-02-01T01:33:30.939" v="8400" actId="20577"/>
          <ac:spMkLst>
            <pc:docMk/>
            <pc:sldMk cId="1910514616" sldId="546"/>
            <ac:spMk id="2" creationId="{3BF17E68-301C-6A1C-D334-D191A4B50404}"/>
          </ac:spMkLst>
        </pc:spChg>
        <pc:spChg chg="mod">
          <ac:chgData name="り ぶ" userId="e79b0678f96bfbc0" providerId="LiveId" clId="{6BDCF257-B6DD-4824-8236-37FB7B236A1A}" dt="2024-02-02T05:44:55.726" v="8902"/>
          <ac:spMkLst>
            <pc:docMk/>
            <pc:sldMk cId="1910514616" sldId="546"/>
            <ac:spMk id="3" creationId="{52E41566-8280-0748-8F84-2BB00D12B9B2}"/>
          </ac:spMkLst>
        </pc:spChg>
        <pc:spChg chg="add mod">
          <ac:chgData name="り ぶ" userId="e79b0678f96bfbc0" providerId="LiveId" clId="{6BDCF257-B6DD-4824-8236-37FB7B236A1A}" dt="2024-02-01T01:37:31.930" v="8884" actId="1076"/>
          <ac:spMkLst>
            <pc:docMk/>
            <pc:sldMk cId="1910514616" sldId="546"/>
            <ac:spMk id="4" creationId="{06B131CA-3A19-B717-CDEC-5BA1D55613C3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6AED8D3B-9082-49AA-B4BC-F3F4425AA75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9ACFA8-1AB5-47AD-8712-789ED582E266}" type="datetimeFigureOut">
              <a:rPr kumimoji="1" lang="ja-JP" altLang="en-US" smtClean="0"/>
              <a:t>2024/2/3</a:t>
            </a:fld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1EDE976-DD9F-4E5B-8DD7-50A554BDD8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A504E-F46D-4C99-BD4A-3BE220F742A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5594160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8971" y="0"/>
            <a:ext cx="2921582" cy="49534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+mn-lt"/>
              </a:defRPr>
            </a:lvl1pPr>
          </a:lstStyle>
          <a:p>
            <a:fld id="{49E156C8-D1E6-4437-B817-0C57EC289493}" type="datetimeFigureOut">
              <a:rPr kumimoji="1" lang="ja-JP" altLang="en-US" smtClean="0"/>
              <a:pPr/>
              <a:t>2024/2/3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22963" cy="33321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4212" y="4751219"/>
            <a:ext cx="5393690" cy="38873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en-US" altLang="ja-JP" dirty="0"/>
              <a:t>Headline</a:t>
            </a:r>
            <a:endParaRPr kumimoji="1" lang="ja-JP" altLang="en-US" dirty="0"/>
          </a:p>
          <a:p>
            <a:pPr lvl="1"/>
            <a:r>
              <a:rPr kumimoji="1" lang="en-US" altLang="ja-JP" dirty="0"/>
              <a:t>1st subhead</a:t>
            </a:r>
            <a:endParaRPr kumimoji="1" lang="ja-JP" altLang="en-US" dirty="0"/>
          </a:p>
          <a:p>
            <a:pPr lvl="2"/>
            <a:r>
              <a:rPr kumimoji="1" lang="en-US" altLang="ja-JP" dirty="0"/>
              <a:t>2nd subhead</a:t>
            </a:r>
            <a:endParaRPr kumimoji="1" lang="ja-JP" altLang="en-US" dirty="0"/>
          </a:p>
          <a:p>
            <a:pPr lvl="3"/>
            <a:r>
              <a:rPr kumimoji="1" lang="en-US" altLang="ja-JP" dirty="0"/>
              <a:t>Text</a:t>
            </a:r>
          </a:p>
          <a:p>
            <a:pPr lvl="4"/>
            <a:r>
              <a:rPr kumimoji="1" lang="en-US" altLang="ja-JP" dirty="0"/>
              <a:t>Text</a:t>
            </a:r>
            <a:endParaRPr kumimoji="1" lang="ja-JP" altLang="en-US" dirty="0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8971" y="9377318"/>
            <a:ext cx="2921582" cy="49534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latin typeface="+mn-lt"/>
              </a:defRPr>
            </a:lvl1pPr>
          </a:lstStyle>
          <a:p>
            <a:fld id="{C0644275-5C74-4E59-8F01-9B0DD8D2F6FE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664097101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kumimoji="1" sz="9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3109" userDrawn="1">
          <p15:clr>
            <a:srgbClr val="F26B43"/>
          </p15:clr>
        </p15:guide>
        <p15:guide id="2" pos="2123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534351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12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73162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2386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1019625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071271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F149EF-68A1-F370-CABC-D231075B29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92CFB34-0AE8-69AE-0CC4-7139529067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DD1110B-D32D-7280-3FEF-2EAE30BBA6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8CEE45B-34D4-AC83-894C-F4E7A33873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63567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E9CE1-0C74-E338-FCEF-D195BD0169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8CAB3AD8-6425-016B-D6A0-C80C1FF443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64FE738-C545-B7EE-270A-1DFB888B8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7717700-C609-F684-5EB8-E937FA84A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662206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41BA3-49E3-2331-B167-EA50A1458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06B3BD94-40EB-005E-F15A-ED161CAAC6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BB08362-6E25-4876-1C7C-FDBAB395E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D11C585E-5D32-700C-547D-A88E52425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25352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20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25430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24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95226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3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514509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4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337527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5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86015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6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655569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7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58691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8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9101428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9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304407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644275-5C74-4E59-8F01-9B0DD8D2F6FE}" type="slidenum">
              <a:rPr kumimoji="1" lang="ja-JP" altLang="en-US" smtClean="0"/>
              <a:pPr/>
              <a:t>11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11431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D708F9C0-B03E-4ABD-81EF-A8BB7439D621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999" y="1116000"/>
            <a:ext cx="6575364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3999" y="3067200"/>
            <a:ext cx="6575363" cy="1260000"/>
          </a:xfrm>
        </p:spPr>
        <p:txBody>
          <a:bodyPr anchor="t" anchorCtr="0">
            <a:no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altLang="ja-JP" dirty="0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F2A2B3EE-7C59-4DF5-A28E-6409794436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9641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ection divi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D431003-5452-43E8-91F6-5795452BC861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000" y="1116000"/>
            <a:ext cx="8280000" cy="1440000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4000" y="2710800"/>
            <a:ext cx="8280000" cy="144720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67F34FAF-5899-4FCC-97CF-1CDD972A66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405298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65141DF-701C-41EB-B436-0296F415C1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19787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ex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92094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304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600" y="950400"/>
            <a:ext cx="4280400" cy="3787200"/>
          </a:xfrm>
        </p:spPr>
        <p:txBody>
          <a:bodyPr/>
          <a:lstStyle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8B49C1F-04E6-4106-8F00-66058D9068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0699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4000" y="0"/>
            <a:ext cx="6685609" cy="6876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9DF87A6-DCE7-4D8E-9E35-54CD7B854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34677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CA31111-72AC-4540-8598-6B2D0B11659B}"/>
              </a:ext>
            </a:extLst>
          </p:cNvPr>
          <p:cNvSpPr/>
          <p:nvPr userDrawn="1"/>
        </p:nvSpPr>
        <p:spPr>
          <a:xfrm>
            <a:off x="6880698" y="0"/>
            <a:ext cx="2263302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D8338C9-50E0-476B-A1C1-2CD93525E3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78000"/>
            <a:ext cx="540000" cy="12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8D4A2A5-1915-4F3E-BD41-D723F919F40C}"/>
              </a:ext>
            </a:extLst>
          </p:cNvPr>
          <p:cNvSpPr txBox="1"/>
          <p:nvPr userDrawn="1"/>
        </p:nvSpPr>
        <p:spPr>
          <a:xfrm>
            <a:off x="6809362" y="4940177"/>
            <a:ext cx="233463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ja-JP" sz="700" dirty="0"/>
              <a:t>© 2023 Hiroshima Prefecture. All rights reserved.</a:t>
            </a:r>
            <a:endParaRPr kumimoji="1" lang="ja-JP" altLang="en-US" sz="7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97C4AF0D-95A2-45DB-8885-315F831EDA20}"/>
              </a:ext>
            </a:extLst>
          </p:cNvPr>
          <p:cNvSpPr/>
          <p:nvPr userDrawn="1"/>
        </p:nvSpPr>
        <p:spPr>
          <a:xfrm>
            <a:off x="6874213" y="0"/>
            <a:ext cx="2269787" cy="5143500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pic>
        <p:nvPicPr>
          <p:cNvPr id="2" name="図 1">
            <a:extLst>
              <a:ext uri="{FF2B5EF4-FFF2-40B4-BE49-F238E27FC236}">
                <a16:creationId xmlns:a16="http://schemas.microsoft.com/office/drawing/2014/main" id="{45B73585-FD00-D04E-2C11-961BCD516F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3343" y="209637"/>
            <a:ext cx="1690733" cy="304462"/>
          </a:xfrm>
          <a:prstGeom prst="rect">
            <a:avLst/>
          </a:prstGeom>
          <a:solidFill>
            <a:srgbClr val="00E7EF"/>
          </a:solidFill>
        </p:spPr>
      </p:pic>
    </p:spTree>
    <p:extLst>
      <p:ext uri="{BB962C8B-B14F-4D97-AF65-F5344CB8AC3E}">
        <p14:creationId xmlns:p14="http://schemas.microsoft.com/office/powerpoint/2010/main" val="17357003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597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8AC9C8F6-653F-4247-8137-AAA15CB89CD8}"/>
              </a:ext>
            </a:extLst>
          </p:cNvPr>
          <p:cNvSpPr/>
          <p:nvPr userDrawn="1"/>
        </p:nvSpPr>
        <p:spPr>
          <a:xfrm>
            <a:off x="0" y="2204"/>
            <a:ext cx="9144000" cy="719328"/>
          </a:xfrm>
          <a:prstGeom prst="rect">
            <a:avLst/>
          </a:prstGeom>
          <a:solidFill>
            <a:srgbClr val="00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234000" y="0"/>
            <a:ext cx="6664823" cy="687600"/>
          </a:xfrm>
          <a:prstGeom prst="rect">
            <a:avLst/>
          </a:prstGeom>
        </p:spPr>
        <p:txBody>
          <a:bodyPr vert="horz" lIns="0" tIns="108000" rIns="0" bIns="0" rtlCol="0" anchor="ctr">
            <a:normAutofit/>
          </a:bodyPr>
          <a:lstStyle/>
          <a:p>
            <a:r>
              <a:rPr lang="ja-JP" altLang="en-US" dirty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230400" y="950400"/>
            <a:ext cx="8679600" cy="3787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ja-JP" altLang="en-US" dirty="0"/>
              <a:t>マスター テキストの書式設定</a:t>
            </a:r>
          </a:p>
          <a:p>
            <a:pPr lvl="1"/>
            <a:r>
              <a:rPr lang="ja-JP" altLang="en-US" dirty="0"/>
              <a:t>第</a:t>
            </a:r>
            <a:r>
              <a:rPr lang="en-US" altLang="ja-JP" dirty="0"/>
              <a:t>2</a:t>
            </a:r>
            <a:r>
              <a:rPr lang="ja-JP" altLang="en-US" dirty="0"/>
              <a:t> レベル</a:t>
            </a:r>
          </a:p>
          <a:p>
            <a:pPr lvl="2"/>
            <a:r>
              <a:rPr lang="ja-JP" altLang="en-US" dirty="0"/>
              <a:t>第</a:t>
            </a:r>
            <a:r>
              <a:rPr lang="en-US" altLang="ja-JP" dirty="0"/>
              <a:t>3</a:t>
            </a:r>
            <a:r>
              <a:rPr lang="ja-JP" altLang="en-US" dirty="0"/>
              <a:t> レベル</a:t>
            </a:r>
          </a:p>
          <a:p>
            <a:pPr lvl="3"/>
            <a:r>
              <a:rPr lang="ja-JP" altLang="en-US" dirty="0"/>
              <a:t>第</a:t>
            </a:r>
            <a:r>
              <a:rPr lang="en-US" altLang="ja-JP" dirty="0"/>
              <a:t>4</a:t>
            </a:r>
            <a:r>
              <a:rPr lang="ja-JP" altLang="en-US" dirty="0"/>
              <a:t> レベル</a:t>
            </a:r>
          </a:p>
          <a:p>
            <a:pPr lvl="4"/>
            <a:r>
              <a:rPr lang="ja-JP" altLang="en-US" dirty="0"/>
              <a:t>第</a:t>
            </a:r>
            <a:r>
              <a:rPr lang="en-US" altLang="ja-JP" dirty="0"/>
              <a:t>5</a:t>
            </a:r>
            <a:r>
              <a:rPr lang="ja-JP" altLang="en-US" dirty="0"/>
              <a:t> レベル</a:t>
            </a:r>
            <a:endParaRPr lang="en-US" altLang="ja-JP" dirty="0"/>
          </a:p>
          <a:p>
            <a:pPr lvl="5"/>
            <a:r>
              <a:rPr lang="ja-JP" altLang="en-US" dirty="0"/>
              <a:t>テキスト</a:t>
            </a:r>
            <a:endParaRPr lang="en-US" altLang="ja-JP" dirty="0"/>
          </a:p>
          <a:p>
            <a:pPr lvl="6"/>
            <a:r>
              <a:rPr lang="ja-JP" altLang="en-US" dirty="0"/>
              <a:t>テキスト</a:t>
            </a:r>
            <a:endParaRPr lang="en-US" altLang="ja-JP" dirty="0"/>
          </a:p>
          <a:p>
            <a:pPr lvl="7"/>
            <a:r>
              <a:rPr lang="ja-JP" altLang="en-US" dirty="0"/>
              <a:t>テキスト</a:t>
            </a:r>
            <a:endParaRPr lang="en-US" altLang="ja-JP" dirty="0"/>
          </a:p>
          <a:p>
            <a:pPr lvl="8"/>
            <a:r>
              <a:rPr lang="ja-JP" altLang="en-US" dirty="0"/>
              <a:t>テキスト</a:t>
            </a:r>
            <a:endParaRPr lang="en-US" dirty="0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00DC7B19-3A52-4E26-9964-A6ACE89649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 bwMode="gray">
          <a:xfrm>
            <a:off x="4302000" y="4805463"/>
            <a:ext cx="540000" cy="265889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ctr">
              <a:defRPr sz="1200" baseline="0">
                <a:solidFill>
                  <a:schemeClr val="tx1"/>
                </a:solidFill>
                <a:latin typeface="Times New Roman" panose="02020603050405020304" pitchFamily="18" charset="0"/>
                <a:ea typeface="メイリオ" panose="020B0604030504040204" pitchFamily="50" charset="-128"/>
                <a:cs typeface="Times New Roman" panose="02020603050405020304" pitchFamily="18" charset="0"/>
              </a:defRPr>
            </a:lvl1pPr>
          </a:lstStyle>
          <a:p>
            <a:fld id="{4D029D89-7B63-4C94-AD4D-2E4D6BB83637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408991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699" r:id="rId2"/>
    <p:sldLayoutId id="2147483700" r:id="rId3"/>
    <p:sldLayoutId id="2147483701" r:id="rId4"/>
    <p:sldLayoutId id="2147483702" r:id="rId5"/>
    <p:sldLayoutId id="2147483722" r:id="rId6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2800" b="1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j-cs"/>
        </a:defRPr>
      </a:lvl1pPr>
    </p:titleStyle>
    <p:bodyStyle>
      <a:lvl1pPr marL="216000" indent="-216000" algn="l" defTabSz="685800" rtl="0" eaLnBrk="1" latinLnBrk="0" hangingPunct="1">
        <a:lnSpc>
          <a:spcPct val="100000"/>
        </a:lnSpc>
        <a:spcBef>
          <a:spcPts val="750"/>
        </a:spcBef>
        <a:buClr>
          <a:schemeClr val="accent4"/>
        </a:buClr>
        <a:buSzPct val="90000"/>
        <a:buFont typeface="Wingdings" panose="05000000000000000000" pitchFamily="2" charset="2"/>
        <a:buChar char="l"/>
        <a:defRPr kumimoji="1" sz="22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Ø"/>
        <a:defRPr kumimoji="1" sz="18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ü"/>
        <a:defRPr kumimoji="1" sz="16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5pPr>
      <a:lvl6pPr marL="18859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6pPr>
      <a:lvl7pPr marL="22288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7pPr>
      <a:lvl8pPr marL="25717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8pPr>
      <a:lvl9pPr marL="2914650" indent="-171450" algn="l" defTabSz="685800" rtl="0" eaLnBrk="1" latinLnBrk="0" hangingPunct="1">
        <a:lnSpc>
          <a:spcPct val="100000"/>
        </a:lnSpc>
        <a:spcBef>
          <a:spcPts val="375"/>
        </a:spcBef>
        <a:buClr>
          <a:srgbClr val="6D6E70"/>
        </a:buClr>
        <a:buSzPct val="90000"/>
        <a:buFont typeface="Wingdings" panose="05000000000000000000" pitchFamily="2" charset="2"/>
        <a:buChar char="l"/>
        <a:defRPr kumimoji="1" sz="1400" kern="1200" baseline="0">
          <a:solidFill>
            <a:schemeClr val="tx1"/>
          </a:solidFill>
          <a:latin typeface="Times New Roman" panose="02020603050405020304" pitchFamily="18" charset="0"/>
          <a:ea typeface="メイリオ" panose="020B0604030504040204" pitchFamily="50" charset="-128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jpe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B5A9657-0BCA-9C9B-0D22-4A47038F2E8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/>
            <a:r>
              <a:rPr lang="ja-JP" altLang="en-US" dirty="0"/>
              <a:t>マイコン</a:t>
            </a:r>
            <a:r>
              <a:rPr lang="en-US" altLang="ja-JP" dirty="0"/>
              <a:t>&amp;Arduino</a:t>
            </a:r>
            <a:r>
              <a:rPr lang="ja-JP" altLang="en-US" dirty="0"/>
              <a:t>入門</a:t>
            </a:r>
            <a:endParaRPr kumimoji="1" lang="ja-JP" altLang="en-US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E144C89F-5A53-AEC2-8774-F954F32C89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l"/>
            <a:endParaRPr kumimoji="1" lang="ja-JP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70236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ED5D09F-E85C-A062-B6F0-C3BB9B619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873" y="1673530"/>
            <a:ext cx="1378744" cy="10344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247274BD-6DEE-5447-1914-24792C9D24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(2) : </a:t>
            </a:r>
            <a:r>
              <a:rPr kumimoji="1" lang="ja-JP" altLang="en-US" dirty="0"/>
              <a:t>シールド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2945B1C4-E024-E78A-B663-C2F2B27EE37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Arduino</a:t>
            </a:r>
            <a:r>
              <a:rPr lang="ja-JP" altLang="en-US" dirty="0"/>
              <a:t>へ積み重ねる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DB32684-2E21-DFEC-1CD3-74B925F6B7E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入手方法</a:t>
            </a:r>
            <a:r>
              <a:rPr lang="en-US" altLang="ja-JP" dirty="0"/>
              <a:t>(1) : </a:t>
            </a:r>
            <a:r>
              <a:rPr lang="ja-JP" altLang="en-US" dirty="0"/>
              <a:t>購入</a:t>
            </a:r>
            <a:endParaRPr lang="en-US" altLang="ja-JP" dirty="0"/>
          </a:p>
          <a:p>
            <a:pPr lvl="1"/>
            <a:r>
              <a:rPr lang="en-US" altLang="ja-JP" dirty="0" err="1"/>
              <a:t>Aruino</a:t>
            </a:r>
            <a:r>
              <a:rPr lang="en-US" altLang="ja-JP" dirty="0"/>
              <a:t> </a:t>
            </a:r>
            <a:r>
              <a:rPr lang="ja-JP" altLang="en-US" dirty="0"/>
              <a:t>イーサネットシールド</a:t>
            </a:r>
            <a:r>
              <a:rPr lang="en-US" altLang="ja-JP" dirty="0"/>
              <a:t>rev2</a:t>
            </a:r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入手方法</a:t>
            </a:r>
            <a:r>
              <a:rPr lang="en-US" altLang="ja-JP" dirty="0"/>
              <a:t>(2) : </a:t>
            </a:r>
            <a:r>
              <a:rPr lang="ja-JP" altLang="en-US" dirty="0"/>
              <a:t>自分で設計・制作</a:t>
            </a:r>
            <a:endParaRPr lang="en-US" altLang="ja-JP" dirty="0"/>
          </a:p>
          <a:p>
            <a:pPr lvl="1"/>
            <a:r>
              <a:rPr lang="en-US" altLang="ja-JP" dirty="0"/>
              <a:t>Arduino Proto</a:t>
            </a:r>
            <a:r>
              <a:rPr lang="ja-JP" altLang="en-US" dirty="0"/>
              <a:t>シールド基板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014149F-504B-D80A-B269-E2FAD712E5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84" r="25000"/>
          <a:stretch/>
        </p:blipFill>
        <p:spPr>
          <a:xfrm rot="16200000">
            <a:off x="5594730" y="3694832"/>
            <a:ext cx="970920" cy="1379220"/>
          </a:xfrm>
          <a:prstGeom prst="rect">
            <a:avLst/>
          </a:prstGeom>
        </p:spPr>
      </p:pic>
      <p:pic>
        <p:nvPicPr>
          <p:cNvPr id="6" name="図 5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615B2602-5DF5-2E7B-2D0A-DB5CB2E2D4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48" y="2705295"/>
            <a:ext cx="3168015" cy="1487805"/>
          </a:xfrm>
          <a:prstGeom prst="rect">
            <a:avLst/>
          </a:prstGeom>
        </p:spPr>
      </p:pic>
      <p:sp>
        <p:nvSpPr>
          <p:cNvPr id="10" name="吹き出し: 四角形 9">
            <a:extLst>
              <a:ext uri="{FF2B5EF4-FFF2-40B4-BE49-F238E27FC236}">
                <a16:creationId xmlns:a16="http://schemas.microsoft.com/office/drawing/2014/main" id="{D456843D-D72A-3017-46D8-ED8C44C81F2D}"/>
              </a:ext>
            </a:extLst>
          </p:cNvPr>
          <p:cNvSpPr/>
          <p:nvPr/>
        </p:nvSpPr>
        <p:spPr>
          <a:xfrm>
            <a:off x="250825" y="1807581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1A79BCE-A1AA-808D-5A10-6571EFA0DD0E}"/>
              </a:ext>
            </a:extLst>
          </p:cNvPr>
          <p:cNvSpPr/>
          <p:nvPr/>
        </p:nvSpPr>
        <p:spPr>
          <a:xfrm>
            <a:off x="2368015" y="1809218"/>
            <a:ext cx="1797695" cy="766314"/>
          </a:xfrm>
          <a:prstGeom prst="wedgeRectCallout">
            <a:avLst>
              <a:gd name="adj1" fmla="val 985"/>
              <a:gd name="adj2" fmla="val 7644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イーサネットシールド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フローチャート: 代替処理 11">
            <a:extLst>
              <a:ext uri="{FF2B5EF4-FFF2-40B4-BE49-F238E27FC236}">
                <a16:creationId xmlns:a16="http://schemas.microsoft.com/office/drawing/2014/main" id="{BECEB80A-24BA-CF15-2A4E-A31CA95A2335}"/>
              </a:ext>
            </a:extLst>
          </p:cNvPr>
          <p:cNvSpPr/>
          <p:nvPr/>
        </p:nvSpPr>
        <p:spPr>
          <a:xfrm>
            <a:off x="7033466" y="1912826"/>
            <a:ext cx="1995334" cy="792469"/>
          </a:xfrm>
          <a:prstGeom prst="flowChartAlternateProcess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キットになっていて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はんだ付けが必要な場合もある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9CC5FBEC-D358-A8F7-97A6-1F2FC36B00FA}"/>
              </a:ext>
            </a:extLst>
          </p:cNvPr>
          <p:cNvSpPr txBox="1"/>
          <p:nvPr/>
        </p:nvSpPr>
        <p:spPr>
          <a:xfrm>
            <a:off x="6807666" y="4110606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/>
              <a:t>+ </a:t>
            </a:r>
            <a:r>
              <a:rPr kumimoji="1" lang="ja-JP" altLang="en-US" dirty="0"/>
              <a:t>電子部品</a:t>
            </a:r>
          </a:p>
        </p:txBody>
      </p:sp>
    </p:spTree>
    <p:extLst>
      <p:ext uri="{BB962C8B-B14F-4D97-AF65-F5344CB8AC3E}">
        <p14:creationId xmlns:p14="http://schemas.microsoft.com/office/powerpoint/2010/main" val="10305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 descr="レゴ, おもちゃ が含まれている画像&#10;&#10;自動的に生成された説明">
            <a:extLst>
              <a:ext uri="{FF2B5EF4-FFF2-40B4-BE49-F238E27FC236}">
                <a16:creationId xmlns:a16="http://schemas.microsoft.com/office/drawing/2014/main" id="{5FC3180C-B182-3872-2428-3368E9ADB64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r="23455"/>
          <a:stretch/>
        </p:blipFill>
        <p:spPr>
          <a:xfrm>
            <a:off x="250825" y="1835919"/>
            <a:ext cx="2222850" cy="260223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638752E-6D7A-408C-27C0-2F13D18BB706}"/>
              </a:ext>
            </a:extLst>
          </p:cNvPr>
          <p:cNvSpPr/>
          <p:nvPr/>
        </p:nvSpPr>
        <p:spPr>
          <a:xfrm>
            <a:off x="2557287" y="2753877"/>
            <a:ext cx="1797695" cy="766314"/>
          </a:xfrm>
          <a:prstGeom prst="wedgeRectCallout">
            <a:avLst>
              <a:gd name="adj1" fmla="val -72426"/>
              <a:gd name="adj2" fmla="val 549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Classic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ファミリ互換機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F8F19AAB-C297-2524-26DA-4E0CA7578F4A}"/>
              </a:ext>
            </a:extLst>
          </p:cNvPr>
          <p:cNvSpPr/>
          <p:nvPr/>
        </p:nvSpPr>
        <p:spPr>
          <a:xfrm>
            <a:off x="1731031" y="3966024"/>
            <a:ext cx="2157265" cy="766314"/>
          </a:xfrm>
          <a:prstGeom prst="wedgeRectCallout">
            <a:avLst>
              <a:gd name="adj1" fmla="val -68405"/>
              <a:gd name="adj2" fmla="val -860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  <a:r>
              <a:rPr kumimoji="1" lang="ja-JP" altLang="en-US" sz="1200" dirty="0">
                <a:solidFill>
                  <a:schemeClr val="tx1"/>
                </a:solidFill>
              </a:rPr>
              <a:t>つのコネクタ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= </a:t>
            </a:r>
            <a:r>
              <a:rPr kumimoji="1" lang="en-US" altLang="ja-JP" sz="1200" dirty="0" err="1">
                <a:solidFill>
                  <a:schemeClr val="tx1"/>
                </a:solidFill>
              </a:rPr>
              <a:t>Aruduino</a:t>
            </a:r>
            <a:r>
              <a:rPr kumimoji="1" lang="ja-JP" altLang="en-US" sz="1200" dirty="0">
                <a:solidFill>
                  <a:schemeClr val="tx1"/>
                </a:solidFill>
              </a:rPr>
              <a:t>の信号端子✕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r>
              <a:rPr kumimoji="1" lang="en-US" altLang="ja-JP" sz="1200" dirty="0">
                <a:solidFill>
                  <a:schemeClr val="tx1"/>
                </a:solidFill>
              </a:rPr>
              <a:t>    + </a:t>
            </a:r>
            <a:r>
              <a:rPr kumimoji="1" lang="ja-JP" altLang="en-US" sz="1200" dirty="0">
                <a:solidFill>
                  <a:schemeClr val="tx1"/>
                </a:solidFill>
              </a:rPr>
              <a:t>電源</a:t>
            </a:r>
            <a:r>
              <a:rPr kumimoji="1" lang="en-US" altLang="ja-JP" sz="1200" dirty="0">
                <a:solidFill>
                  <a:schemeClr val="tx1"/>
                </a:solidFill>
              </a:rPr>
              <a:t>/</a:t>
            </a:r>
            <a:r>
              <a:rPr kumimoji="1" lang="ja-JP" altLang="en-US" sz="1200" dirty="0">
                <a:solidFill>
                  <a:schemeClr val="tx1"/>
                </a:solidFill>
              </a:rPr>
              <a:t>アース端子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145145C-0051-CB5A-B279-E55726BE3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(3) : Grove System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659002CC-085E-E3A6-EAC5-632FE0E20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中国の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社が販売する</a:t>
            </a:r>
            <a:r>
              <a:rPr lang="en-US" altLang="ja-JP" dirty="0"/>
              <a:t>Arduino</a:t>
            </a:r>
            <a:r>
              <a:rPr lang="ja-JP" altLang="en-US" dirty="0"/>
              <a:t>用シールド</a:t>
            </a:r>
            <a:endParaRPr lang="en-US" altLang="ja-JP" dirty="0"/>
          </a:p>
          <a:p>
            <a:pPr lvl="1"/>
            <a:r>
              <a:rPr lang="ja-JP" altLang="en-US" dirty="0"/>
              <a:t>配線が簡単になるよう，周辺回路接続に必要な端子が</a:t>
            </a:r>
            <a:r>
              <a:rPr lang="en-US" altLang="ja-JP" dirty="0"/>
              <a:t>1</a:t>
            </a:r>
            <a:r>
              <a:rPr lang="ja-JP" altLang="en-US" dirty="0"/>
              <a:t>つのコネクタにまとめられており，ケーブル一本で配線が完了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34EEB150-F6AB-4206-D538-D4F1B2CD7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6831" y="2753877"/>
            <a:ext cx="2095500" cy="1571625"/>
          </a:xfrm>
          <a:prstGeom prst="rect">
            <a:avLst/>
          </a:prstGeom>
        </p:spPr>
      </p:pic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44D5FBE8-ADB3-6349-20C5-5FB214B3BDCD}"/>
              </a:ext>
            </a:extLst>
          </p:cNvPr>
          <p:cNvSpPr/>
          <p:nvPr/>
        </p:nvSpPr>
        <p:spPr>
          <a:xfrm>
            <a:off x="6264914" y="4296268"/>
            <a:ext cx="1349806" cy="243027"/>
          </a:xfrm>
          <a:prstGeom prst="wedgeRectCallout">
            <a:avLst>
              <a:gd name="adj1" fmla="val 13935"/>
              <a:gd name="adj2" fmla="val -13598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コネクタ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25F47D2-6445-AF25-6CA3-CAD322AB067C}"/>
              </a:ext>
            </a:extLst>
          </p:cNvPr>
          <p:cNvSpPr txBox="1"/>
          <p:nvPr/>
        </p:nvSpPr>
        <p:spPr>
          <a:xfrm>
            <a:off x="4974871" y="2386497"/>
            <a:ext cx="4102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公式もマネをした</a:t>
            </a:r>
            <a:r>
              <a:rPr kumimoji="1" lang="en-US" altLang="ja-JP" sz="1400" dirty="0"/>
              <a:t>(MKR</a:t>
            </a:r>
            <a:r>
              <a:rPr kumimoji="1" lang="ja-JP" altLang="en-US" sz="1400" dirty="0"/>
              <a:t>ファミリ用のみ</a:t>
            </a:r>
            <a:r>
              <a:rPr kumimoji="1" lang="en-US" altLang="ja-JP" sz="1400" dirty="0"/>
              <a:t>)</a:t>
            </a:r>
          </a:p>
          <a:p>
            <a:pPr algn="l"/>
            <a:r>
              <a:rPr kumimoji="1" lang="en-US" altLang="ja-JP" sz="1400" dirty="0"/>
              <a:t>Arduino MKR Connector Carrier</a:t>
            </a:r>
            <a:endParaRPr kumimoji="1" lang="ja-JP" altLang="en-US" sz="1400" dirty="0"/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308B07FB-B477-DF0C-2904-ADB1F1011B4F}"/>
              </a:ext>
            </a:extLst>
          </p:cNvPr>
          <p:cNvSpPr/>
          <p:nvPr/>
        </p:nvSpPr>
        <p:spPr>
          <a:xfrm>
            <a:off x="7075287" y="3277097"/>
            <a:ext cx="1817888" cy="460445"/>
          </a:xfrm>
          <a:prstGeom prst="wedgeRectCallout">
            <a:avLst>
              <a:gd name="adj1" fmla="val -60835"/>
              <a:gd name="adj2" fmla="val -447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ここに</a:t>
            </a:r>
            <a:r>
              <a:rPr kumimoji="1" lang="en-US" altLang="ja-JP" sz="1200" dirty="0">
                <a:solidFill>
                  <a:schemeClr val="tx1"/>
                </a:solidFill>
              </a:rPr>
              <a:t>MKR</a:t>
            </a:r>
            <a:r>
              <a:rPr kumimoji="1" lang="ja-JP" altLang="en-US" sz="1200" dirty="0">
                <a:solidFill>
                  <a:schemeClr val="tx1"/>
                </a:solidFill>
              </a:rPr>
              <a:t>ファミリの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本体を挿入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13807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C21FDCF-10D0-F66E-9241-6FAEE7AFE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(4) : Grove System</a:t>
            </a:r>
            <a:endParaRPr kumimoji="1" lang="ja-JP" altLang="en-US" dirty="0"/>
          </a:p>
        </p:txBody>
      </p:sp>
      <p:sp>
        <p:nvSpPr>
          <p:cNvPr id="9" name="コンテンツ プレースホルダー 8">
            <a:extLst>
              <a:ext uri="{FF2B5EF4-FFF2-40B4-BE49-F238E27FC236}">
                <a16:creationId xmlns:a16="http://schemas.microsoft.com/office/drawing/2014/main" id="{65F9255B-B11F-3A63-C9EA-7E0F46F3E1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950399"/>
            <a:ext cx="8679600" cy="2465285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接続方法</a:t>
            </a:r>
            <a:endParaRPr lang="en-US" altLang="ja-JP" dirty="0"/>
          </a:p>
          <a:p>
            <a:pPr lvl="1"/>
            <a:r>
              <a:rPr lang="ja-JP" altLang="en-US" dirty="0"/>
              <a:t>周辺回路の端子と</a:t>
            </a:r>
            <a:r>
              <a:rPr lang="en-US" altLang="ja-JP" dirty="0"/>
              <a:t>Arduino</a:t>
            </a:r>
            <a:r>
              <a:rPr lang="ja-JP" altLang="en-US" dirty="0"/>
              <a:t>用の</a:t>
            </a:r>
            <a:r>
              <a:rPr lang="en-US" altLang="ja-JP" dirty="0"/>
              <a:t>Grove</a:t>
            </a:r>
            <a:r>
              <a:rPr lang="ja-JP" altLang="en-US" dirty="0"/>
              <a:t>シールドのコネクタを専用ケーブルで接続</a:t>
            </a:r>
            <a:endParaRPr lang="en-US" altLang="ja-JP" dirty="0"/>
          </a:p>
          <a:p>
            <a:r>
              <a:rPr lang="ja-JP" altLang="en-US" dirty="0"/>
              <a:t>制約</a:t>
            </a:r>
            <a:endParaRPr lang="en-US" altLang="ja-JP" dirty="0"/>
          </a:p>
          <a:p>
            <a:pPr lvl="1"/>
            <a:r>
              <a:rPr lang="en-US" altLang="ja-JP" dirty="0"/>
              <a:t>Grove</a:t>
            </a:r>
            <a:r>
              <a:rPr lang="ja-JP" altLang="en-US" dirty="0"/>
              <a:t>対応周辺回路を販売しているのは</a:t>
            </a:r>
            <a:r>
              <a:rPr lang="en-US" altLang="ja-JP" dirty="0" err="1"/>
              <a:t>Seeed</a:t>
            </a:r>
            <a:r>
              <a:rPr lang="en-US" altLang="ja-JP" dirty="0"/>
              <a:t> Studio</a:t>
            </a:r>
            <a:r>
              <a:rPr lang="ja-JP" altLang="en-US" dirty="0"/>
              <a:t>のみ</a:t>
            </a:r>
            <a:endParaRPr lang="en-US" altLang="ja-JP" dirty="0"/>
          </a:p>
          <a:p>
            <a:pPr lvl="2"/>
            <a:r>
              <a:rPr lang="ja-JP" altLang="en-US" dirty="0"/>
              <a:t>部品</a:t>
            </a:r>
            <a:r>
              <a:rPr lang="en-US" altLang="ja-JP" dirty="0"/>
              <a:t>(</a:t>
            </a:r>
            <a:r>
              <a:rPr lang="ja-JP" altLang="en-US" dirty="0"/>
              <a:t>基板やコネクタ</a:t>
            </a:r>
            <a:r>
              <a:rPr lang="en-US" altLang="ja-JP" dirty="0"/>
              <a:t>)</a:t>
            </a:r>
            <a:r>
              <a:rPr lang="ja-JP" altLang="en-US" dirty="0"/>
              <a:t>のみの販売もあるので，</a:t>
            </a:r>
            <a:r>
              <a:rPr lang="en-US" altLang="ja-JP" dirty="0"/>
              <a:t>Grove</a:t>
            </a:r>
            <a:r>
              <a:rPr lang="ja-JP" altLang="en-US" dirty="0"/>
              <a:t>対応周辺回路を自作することも可能</a:t>
            </a:r>
            <a:endParaRPr lang="en-US" altLang="ja-JP" dirty="0"/>
          </a:p>
          <a:p>
            <a:pPr lvl="1"/>
            <a:r>
              <a:rPr lang="ja-JP" altLang="en-US" dirty="0"/>
              <a:t>利用可能な端子が限られる</a:t>
            </a:r>
            <a:r>
              <a:rPr lang="en-US" altLang="ja-JP" dirty="0"/>
              <a:t>(</a:t>
            </a:r>
            <a:r>
              <a:rPr lang="ja-JP" altLang="en-US" dirty="0"/>
              <a:t>全て信号端子が使えるわけではない</a:t>
            </a:r>
            <a:r>
              <a:rPr lang="en-US" altLang="ja-JP" dirty="0"/>
              <a:t>)</a:t>
            </a:r>
          </a:p>
          <a:p>
            <a:pPr lvl="1"/>
            <a:r>
              <a:rPr lang="ja-JP" altLang="en-US" dirty="0"/>
              <a:t>複数の信号端子が必要な場合，連続した</a:t>
            </a:r>
            <a:r>
              <a:rPr lang="en-US" altLang="ja-JP" dirty="0"/>
              <a:t>2</a:t>
            </a:r>
            <a:r>
              <a:rPr lang="ja-JP" altLang="en-US" dirty="0"/>
              <a:t>つの端子でなければならない</a:t>
            </a:r>
            <a:endParaRPr lang="en-US" altLang="ja-JP" dirty="0"/>
          </a:p>
          <a:p>
            <a:pPr lvl="1"/>
            <a:r>
              <a:rPr lang="ja-JP" altLang="en-US" dirty="0"/>
              <a:t>利用可能なインターフェースが限られる</a:t>
            </a:r>
            <a:endParaRPr lang="en-US" altLang="ja-JP" dirty="0"/>
          </a:p>
          <a:p>
            <a:pPr lvl="2"/>
            <a:r>
              <a:rPr lang="ja-JP" altLang="en-US" dirty="0"/>
              <a:t>詳細は別途説明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E5F3FFEC-E98F-62F2-7E14-AB166420A2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85" t="11824" r="17951" b="11193"/>
          <a:stretch/>
        </p:blipFill>
        <p:spPr>
          <a:xfrm>
            <a:off x="906890" y="3415685"/>
            <a:ext cx="1375404" cy="1231882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D45482DB-6D2D-7C23-DAC7-130651091E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83" t="28253" r="21075" b="27832"/>
          <a:stretch/>
        </p:blipFill>
        <p:spPr>
          <a:xfrm>
            <a:off x="3551842" y="3576744"/>
            <a:ext cx="1415296" cy="107082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C26F4761-D7BB-778C-0078-DC69CC7F29F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16" t="29966" r="27784" b="26142"/>
          <a:stretch/>
        </p:blipFill>
        <p:spPr>
          <a:xfrm>
            <a:off x="6003025" y="3228929"/>
            <a:ext cx="2048256" cy="1605394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A50393E-0718-6904-3531-4BF74F9CD2EB}"/>
              </a:ext>
            </a:extLst>
          </p:cNvPr>
          <p:cNvSpPr txBox="1"/>
          <p:nvPr/>
        </p:nvSpPr>
        <p:spPr>
          <a:xfrm>
            <a:off x="713795" y="4647567"/>
            <a:ext cx="153118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050" dirty="0" err="1"/>
              <a:t>Seeed</a:t>
            </a:r>
            <a:r>
              <a:rPr kumimoji="1" lang="en-US" altLang="ja-JP" sz="1050" dirty="0"/>
              <a:t> Studio</a:t>
            </a:r>
            <a:r>
              <a:rPr kumimoji="1" lang="ja-JP" altLang="en-US" sz="1050" dirty="0"/>
              <a:t>社が</a:t>
            </a:r>
            <a:endParaRPr kumimoji="1" lang="en-US" altLang="ja-JP" sz="1050" dirty="0"/>
          </a:p>
          <a:p>
            <a:pPr algn="ctr"/>
            <a:r>
              <a:rPr kumimoji="1" lang="ja-JP" altLang="en-US" sz="1050" dirty="0"/>
              <a:t>販売する各種周辺回路</a:t>
            </a:r>
            <a:endParaRPr kumimoji="1" lang="en-US" altLang="ja-JP" sz="1050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8A20CF98-5722-5618-097A-9D239DC19B74}"/>
              </a:ext>
            </a:extLst>
          </p:cNvPr>
          <p:cNvSpPr txBox="1"/>
          <p:nvPr/>
        </p:nvSpPr>
        <p:spPr>
          <a:xfrm>
            <a:off x="3639710" y="453157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200" dirty="0"/>
              <a:t>専用ケーブル</a:t>
            </a:r>
            <a:endParaRPr kumimoji="1" lang="en-US" altLang="ja-JP" sz="12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21C0EE3-E1A4-D97A-1549-404B77D28D1B}"/>
              </a:ext>
            </a:extLst>
          </p:cNvPr>
          <p:cNvSpPr txBox="1"/>
          <p:nvPr/>
        </p:nvSpPr>
        <p:spPr>
          <a:xfrm>
            <a:off x="5703233" y="4825333"/>
            <a:ext cx="264784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200" dirty="0"/>
              <a:t>Grove</a:t>
            </a:r>
            <a:r>
              <a:rPr kumimoji="1" lang="ja-JP" altLang="en-US" sz="1200" dirty="0"/>
              <a:t>シールド</a:t>
            </a:r>
            <a:r>
              <a:rPr kumimoji="1" lang="en-US" altLang="ja-JP" sz="1200" dirty="0"/>
              <a:t>(Classic</a:t>
            </a:r>
            <a:r>
              <a:rPr kumimoji="1" lang="ja-JP" altLang="en-US" sz="1200" dirty="0"/>
              <a:t>ファミリ用</a:t>
            </a:r>
            <a:r>
              <a:rPr kumimoji="1" lang="en-US" altLang="ja-JP" sz="12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030727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BE70854-01F4-6C96-3074-D930F5D01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(5) : Grove</a:t>
            </a:r>
            <a:r>
              <a:rPr kumimoji="1" lang="ja-JP" altLang="en-US" dirty="0"/>
              <a:t>変換ケーブル</a:t>
            </a:r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0B4E3716-361D-39B7-A3C4-0C78B6228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Grove</a:t>
            </a:r>
            <a:r>
              <a:rPr lang="ja-JP" altLang="en-US" dirty="0"/>
              <a:t>に対応していない周辺回路モジュールを</a:t>
            </a:r>
            <a:r>
              <a:rPr lang="en-US" altLang="ja-JP" dirty="0"/>
              <a:t>Grove</a:t>
            </a:r>
            <a:r>
              <a:rPr lang="ja-JP" altLang="en-US" dirty="0"/>
              <a:t>シールドに接続</a:t>
            </a:r>
            <a:endParaRPr lang="en-US" altLang="ja-JP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B73C3BEE-C5C3-FFA4-9670-B7F6F8BFF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80" y="2264936"/>
            <a:ext cx="3710940" cy="1577340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129CA938-7057-D34E-8780-2B8DF88603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8234" y="1837718"/>
            <a:ext cx="2513648" cy="1686878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5D1A0B55-CB7E-ECF1-6D3F-D75382ED3E61}"/>
              </a:ext>
            </a:extLst>
          </p:cNvPr>
          <p:cNvSpPr txBox="1"/>
          <p:nvPr/>
        </p:nvSpPr>
        <p:spPr>
          <a:xfrm>
            <a:off x="2048928" y="4042582"/>
            <a:ext cx="4596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注意事項 </a:t>
            </a:r>
            <a:r>
              <a:rPr kumimoji="1" lang="en-US" altLang="ja-JP" dirty="0">
                <a:solidFill>
                  <a:srgbClr val="FF0000"/>
                </a:solidFill>
              </a:rPr>
              <a:t>: </a:t>
            </a:r>
            <a:r>
              <a:rPr kumimoji="1" lang="ja-JP" altLang="en-US" dirty="0">
                <a:solidFill>
                  <a:srgbClr val="FF0000"/>
                </a:solidFill>
              </a:rPr>
              <a:t>接続がゆるいため，外れやすい</a:t>
            </a:r>
          </a:p>
        </p:txBody>
      </p:sp>
    </p:spTree>
    <p:extLst>
      <p:ext uri="{BB962C8B-B14F-4D97-AF65-F5344CB8AC3E}">
        <p14:creationId xmlns:p14="http://schemas.microsoft.com/office/powerpoint/2010/main" val="2555744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448ED7C2-5984-26D1-94D5-876AC7A378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8506" y="2211889"/>
            <a:ext cx="853440" cy="85344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5BFA0E9-6293-285B-0BFC-5BC5F835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Grove</a:t>
            </a:r>
            <a:r>
              <a:rPr lang="ja-JP" altLang="en-US" dirty="0"/>
              <a:t>コネクタの注意事項</a:t>
            </a:r>
            <a:endParaRPr kumimoji="1" lang="ja-JP" altLang="en-US" dirty="0"/>
          </a:p>
        </p:txBody>
      </p:sp>
      <p:cxnSp>
        <p:nvCxnSpPr>
          <p:cNvPr id="3" name="直線コネクタ 2">
            <a:extLst>
              <a:ext uri="{FF2B5EF4-FFF2-40B4-BE49-F238E27FC236}">
                <a16:creationId xmlns:a16="http://schemas.microsoft.com/office/drawing/2014/main" id="{64AAEA60-13E0-00D4-B4CB-C1225261E0E0}"/>
              </a:ext>
            </a:extLst>
          </p:cNvPr>
          <p:cNvCxnSpPr>
            <a:cxnSpLocks/>
          </p:cNvCxnSpPr>
          <p:nvPr/>
        </p:nvCxnSpPr>
        <p:spPr>
          <a:xfrm rot="16200000">
            <a:off x="138857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0D66C5F5-D857-5B62-010D-F817BBCF55C8}"/>
              </a:ext>
            </a:extLst>
          </p:cNvPr>
          <p:cNvCxnSpPr>
            <a:cxnSpLocks/>
          </p:cNvCxnSpPr>
          <p:nvPr/>
        </p:nvCxnSpPr>
        <p:spPr>
          <a:xfrm rot="16200000">
            <a:off x="129750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892702C-34CF-570D-A528-225A6107D63D}"/>
              </a:ext>
            </a:extLst>
          </p:cNvPr>
          <p:cNvCxnSpPr>
            <a:cxnSpLocks/>
          </p:cNvCxnSpPr>
          <p:nvPr/>
        </p:nvCxnSpPr>
        <p:spPr>
          <a:xfrm rot="16200000">
            <a:off x="109421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0526B9AD-B002-E12D-C815-AF022ECB1CA0}"/>
              </a:ext>
            </a:extLst>
          </p:cNvPr>
          <p:cNvCxnSpPr>
            <a:cxnSpLocks/>
          </p:cNvCxnSpPr>
          <p:nvPr/>
        </p:nvCxnSpPr>
        <p:spPr>
          <a:xfrm rot="16200000">
            <a:off x="120644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C623138A-CC64-8E34-CBB8-F72A461411CC}"/>
              </a:ext>
            </a:extLst>
          </p:cNvPr>
          <p:cNvSpPr/>
          <p:nvPr/>
        </p:nvSpPr>
        <p:spPr>
          <a:xfrm>
            <a:off x="91844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I2C</a:t>
            </a:r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436A56C-5EED-9F91-F6B0-50D2A5F801F3}"/>
              </a:ext>
            </a:extLst>
          </p:cNvPr>
          <p:cNvSpPr txBox="1"/>
          <p:nvPr/>
        </p:nvSpPr>
        <p:spPr>
          <a:xfrm>
            <a:off x="1218728" y="2004267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SCL</a:t>
            </a:r>
            <a:endParaRPr kumimoji="1" lang="ja-JP" altLang="en-US" sz="12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0728EE57-4182-5F2B-83A4-4C3BF38C9325}"/>
              </a:ext>
            </a:extLst>
          </p:cNvPr>
          <p:cNvSpPr txBox="1"/>
          <p:nvPr/>
        </p:nvSpPr>
        <p:spPr>
          <a:xfrm>
            <a:off x="1381557" y="1623457"/>
            <a:ext cx="8926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SDA,VDD</a:t>
            </a:r>
            <a:endParaRPr kumimoji="1" lang="ja-JP" altLang="en-US" sz="1200" dirty="0"/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E4C2FFF8-C316-730A-1BE4-7B9733704E5A}"/>
              </a:ext>
            </a:extLst>
          </p:cNvPr>
          <p:cNvSpPr txBox="1"/>
          <p:nvPr/>
        </p:nvSpPr>
        <p:spPr>
          <a:xfrm>
            <a:off x="187755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D84A5C56-C35A-75BB-5E33-C7063FD2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252" y="2211889"/>
            <a:ext cx="853440" cy="853440"/>
          </a:xfrm>
          <a:prstGeom prst="rect">
            <a:avLst/>
          </a:prstGeom>
        </p:spPr>
      </p:pic>
      <p:cxnSp>
        <p:nvCxnSpPr>
          <p:cNvPr id="14" name="直線コネクタ 13">
            <a:extLst>
              <a:ext uri="{FF2B5EF4-FFF2-40B4-BE49-F238E27FC236}">
                <a16:creationId xmlns:a16="http://schemas.microsoft.com/office/drawing/2014/main" id="{56389972-EA63-7BE9-84BD-42BF0D6031F9}"/>
              </a:ext>
            </a:extLst>
          </p:cNvPr>
          <p:cNvCxnSpPr>
            <a:cxnSpLocks/>
          </p:cNvCxnSpPr>
          <p:nvPr/>
        </p:nvCxnSpPr>
        <p:spPr>
          <a:xfrm rot="16200000">
            <a:off x="3865319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E158179E-B06F-8E85-523D-095E714E277E}"/>
              </a:ext>
            </a:extLst>
          </p:cNvPr>
          <p:cNvCxnSpPr>
            <a:cxnSpLocks/>
          </p:cNvCxnSpPr>
          <p:nvPr/>
        </p:nvCxnSpPr>
        <p:spPr>
          <a:xfrm rot="16200000">
            <a:off x="3774254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B499D275-F856-E4B4-9BAB-4EC71AFD4318}"/>
              </a:ext>
            </a:extLst>
          </p:cNvPr>
          <p:cNvCxnSpPr>
            <a:cxnSpLocks/>
          </p:cNvCxnSpPr>
          <p:nvPr/>
        </p:nvCxnSpPr>
        <p:spPr>
          <a:xfrm rot="16200000">
            <a:off x="3570965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>
            <a:extLst>
              <a:ext uri="{FF2B5EF4-FFF2-40B4-BE49-F238E27FC236}">
                <a16:creationId xmlns:a16="http://schemas.microsoft.com/office/drawing/2014/main" id="{16DA5E3E-8350-964F-742E-AE03DC0920EC}"/>
              </a:ext>
            </a:extLst>
          </p:cNvPr>
          <p:cNvCxnSpPr>
            <a:cxnSpLocks/>
          </p:cNvCxnSpPr>
          <p:nvPr/>
        </p:nvCxnSpPr>
        <p:spPr>
          <a:xfrm rot="16200000">
            <a:off x="3683189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503E1F88-9707-BBE9-DCFB-3459C33FDA5B}"/>
              </a:ext>
            </a:extLst>
          </p:cNvPr>
          <p:cNvSpPr/>
          <p:nvPr/>
        </p:nvSpPr>
        <p:spPr>
          <a:xfrm>
            <a:off x="3395193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AF47A5D3-C7DF-9E81-547B-66EFE4C61F4B}"/>
              </a:ext>
            </a:extLst>
          </p:cNvPr>
          <p:cNvSpPr txBox="1"/>
          <p:nvPr/>
        </p:nvSpPr>
        <p:spPr>
          <a:xfrm>
            <a:off x="3781395" y="1962603"/>
            <a:ext cx="396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D1</a:t>
            </a:r>
            <a:endParaRPr kumimoji="1" lang="ja-JP" altLang="en-US" sz="1200" dirty="0"/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43B49B40-4722-1A2D-2066-DB83969AC702}"/>
              </a:ext>
            </a:extLst>
          </p:cNvPr>
          <p:cNvSpPr txBox="1"/>
          <p:nvPr/>
        </p:nvSpPr>
        <p:spPr>
          <a:xfrm>
            <a:off x="3960600" y="1609663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D2,VDD</a:t>
            </a:r>
            <a:endParaRPr kumimoji="1" lang="ja-JP" altLang="en-US" sz="12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BC947655-9B66-3DF1-5A37-3D55A823FCF6}"/>
              </a:ext>
            </a:extLst>
          </p:cNvPr>
          <p:cNvSpPr txBox="1"/>
          <p:nvPr/>
        </p:nvSpPr>
        <p:spPr>
          <a:xfrm>
            <a:off x="4354298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3DC7DC9-5E36-2AE6-68E2-31C2743965B6}"/>
              </a:ext>
            </a:extLst>
          </p:cNvPr>
          <p:cNvSpPr txBox="1"/>
          <p:nvPr/>
        </p:nvSpPr>
        <p:spPr>
          <a:xfrm>
            <a:off x="3353393" y="1097881"/>
            <a:ext cx="162736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D1</a:t>
            </a:r>
            <a:r>
              <a:rPr kumimoji="1" lang="ja-JP" altLang="en-US" sz="1200" dirty="0"/>
              <a:t>」端子</a:t>
            </a:r>
          </a:p>
        </p:txBody>
      </p:sp>
      <p:pic>
        <p:nvPicPr>
          <p:cNvPr id="23" name="図 22">
            <a:extLst>
              <a:ext uri="{FF2B5EF4-FFF2-40B4-BE49-F238E27FC236}">
                <a16:creationId xmlns:a16="http://schemas.microsoft.com/office/drawing/2014/main" id="{75596DF9-B194-E4DF-EE6B-DB46B0584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8456" y="2211889"/>
            <a:ext cx="853440" cy="853440"/>
          </a:xfrm>
          <a:prstGeom prst="rect">
            <a:avLst/>
          </a:prstGeom>
        </p:spPr>
      </p:pic>
      <p:cxnSp>
        <p:nvCxnSpPr>
          <p:cNvPr id="24" name="直線コネクタ 23">
            <a:extLst>
              <a:ext uri="{FF2B5EF4-FFF2-40B4-BE49-F238E27FC236}">
                <a16:creationId xmlns:a16="http://schemas.microsoft.com/office/drawing/2014/main" id="{42F403A8-6373-7B18-95DF-54173E5E9923}"/>
              </a:ext>
            </a:extLst>
          </p:cNvPr>
          <p:cNvCxnSpPr>
            <a:cxnSpLocks/>
          </p:cNvCxnSpPr>
          <p:nvPr/>
        </p:nvCxnSpPr>
        <p:spPr>
          <a:xfrm rot="16200000">
            <a:off x="6378523" y="2053380"/>
            <a:ext cx="108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コネクタ 24">
            <a:extLst>
              <a:ext uri="{FF2B5EF4-FFF2-40B4-BE49-F238E27FC236}">
                <a16:creationId xmlns:a16="http://schemas.microsoft.com/office/drawing/2014/main" id="{9AD74081-6D75-665B-94EA-A08704D779C3}"/>
              </a:ext>
            </a:extLst>
          </p:cNvPr>
          <p:cNvCxnSpPr>
            <a:cxnSpLocks/>
          </p:cNvCxnSpPr>
          <p:nvPr/>
        </p:nvCxnSpPr>
        <p:spPr>
          <a:xfrm rot="16200000">
            <a:off x="6287458" y="2004268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>
            <a:extLst>
              <a:ext uri="{FF2B5EF4-FFF2-40B4-BE49-F238E27FC236}">
                <a16:creationId xmlns:a16="http://schemas.microsoft.com/office/drawing/2014/main" id="{5D0D9D14-C843-2ABA-9B49-68BE138D6D86}"/>
              </a:ext>
            </a:extLst>
          </p:cNvPr>
          <p:cNvCxnSpPr>
            <a:cxnSpLocks/>
          </p:cNvCxnSpPr>
          <p:nvPr/>
        </p:nvCxnSpPr>
        <p:spPr>
          <a:xfrm rot="16200000">
            <a:off x="6084169" y="1947195"/>
            <a:ext cx="108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コネクタ 26">
            <a:extLst>
              <a:ext uri="{FF2B5EF4-FFF2-40B4-BE49-F238E27FC236}">
                <a16:creationId xmlns:a16="http://schemas.microsoft.com/office/drawing/2014/main" id="{976CF34B-991A-A6A2-F1F8-F803D4810295}"/>
              </a:ext>
            </a:extLst>
          </p:cNvPr>
          <p:cNvCxnSpPr>
            <a:cxnSpLocks/>
          </p:cNvCxnSpPr>
          <p:nvPr/>
        </p:nvCxnSpPr>
        <p:spPr>
          <a:xfrm rot="16200000">
            <a:off x="6196393" y="2053380"/>
            <a:ext cx="1080000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ABF8E62A-E35B-89A1-86A0-9A4FBCD683D4}"/>
              </a:ext>
            </a:extLst>
          </p:cNvPr>
          <p:cNvSpPr/>
          <p:nvPr/>
        </p:nvSpPr>
        <p:spPr>
          <a:xfrm>
            <a:off x="5908397" y="1339770"/>
            <a:ext cx="1653557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デジタル周辺回路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7FA7ADAE-1BD3-AC2B-104B-C74221FAD128}"/>
              </a:ext>
            </a:extLst>
          </p:cNvPr>
          <p:cNvSpPr txBox="1"/>
          <p:nvPr/>
        </p:nvSpPr>
        <p:spPr>
          <a:xfrm>
            <a:off x="6294599" y="1962603"/>
            <a:ext cx="385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A1</a:t>
            </a:r>
            <a:endParaRPr kumimoji="1" lang="ja-JP" altLang="en-US" sz="12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97FE00E3-DCB4-50DC-373A-3CA807B8B0A0}"/>
              </a:ext>
            </a:extLst>
          </p:cNvPr>
          <p:cNvSpPr txBox="1"/>
          <p:nvPr/>
        </p:nvSpPr>
        <p:spPr>
          <a:xfrm>
            <a:off x="6473804" y="1609663"/>
            <a:ext cx="7761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A2,VDD</a:t>
            </a:r>
            <a:endParaRPr kumimoji="1" lang="ja-JP" altLang="en-US" sz="1200" dirty="0"/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DEF6E113-6CDE-ED5D-9B06-B3EDABEED54C}"/>
              </a:ext>
            </a:extLst>
          </p:cNvPr>
          <p:cNvSpPr txBox="1"/>
          <p:nvPr/>
        </p:nvSpPr>
        <p:spPr>
          <a:xfrm>
            <a:off x="6867502" y="201130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GND</a:t>
            </a:r>
            <a:endParaRPr kumimoji="1" lang="ja-JP" altLang="en-US" sz="1200" dirty="0"/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47687F-76FB-8B42-BC06-DD117D684449}"/>
              </a:ext>
            </a:extLst>
          </p:cNvPr>
          <p:cNvSpPr txBox="1"/>
          <p:nvPr/>
        </p:nvSpPr>
        <p:spPr>
          <a:xfrm>
            <a:off x="5866597" y="1097881"/>
            <a:ext cx="1616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コネクタ「</a:t>
            </a:r>
            <a:r>
              <a:rPr kumimoji="1" lang="en-US" altLang="ja-JP" sz="1200" dirty="0"/>
              <a:t>A1</a:t>
            </a:r>
            <a:r>
              <a:rPr kumimoji="1" lang="ja-JP" altLang="en-US" sz="1200" dirty="0"/>
              <a:t>」端子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0BA198A0-40C2-AF29-6D53-FDC7A49BA80C}"/>
              </a:ext>
            </a:extLst>
          </p:cNvPr>
          <p:cNvSpPr txBox="1"/>
          <p:nvPr/>
        </p:nvSpPr>
        <p:spPr>
          <a:xfrm>
            <a:off x="3407763" y="74765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デジタル端子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56C4E115-B64B-B9CC-C954-3C006C06E747}"/>
              </a:ext>
            </a:extLst>
          </p:cNvPr>
          <p:cNvSpPr txBox="1"/>
          <p:nvPr/>
        </p:nvSpPr>
        <p:spPr>
          <a:xfrm>
            <a:off x="5913085" y="76302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b="1" dirty="0"/>
              <a:t>アナログ端子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ED0E8B7-9F99-8AEE-8BDF-AAF8F4F7A3FA}"/>
              </a:ext>
            </a:extLst>
          </p:cNvPr>
          <p:cNvSpPr txBox="1"/>
          <p:nvPr/>
        </p:nvSpPr>
        <p:spPr>
          <a:xfrm>
            <a:off x="1176154" y="866627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b="1" dirty="0"/>
              <a:t>I2C</a:t>
            </a:r>
            <a:r>
              <a:rPr kumimoji="1" lang="ja-JP" altLang="en-US" b="1" dirty="0"/>
              <a:t>端子</a:t>
            </a:r>
          </a:p>
        </p:txBody>
      </p:sp>
      <p:pic>
        <p:nvPicPr>
          <p:cNvPr id="36" name="図 35">
            <a:extLst>
              <a:ext uri="{FF2B5EF4-FFF2-40B4-BE49-F238E27FC236}">
                <a16:creationId xmlns:a16="http://schemas.microsoft.com/office/drawing/2014/main" id="{403DBE4C-1AEB-627D-D6D8-ECD3831197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1032" t="30035" r="27891" b="25863"/>
          <a:stretch/>
        </p:blipFill>
        <p:spPr>
          <a:xfrm>
            <a:off x="2811822" y="3459474"/>
            <a:ext cx="1502432" cy="1209806"/>
          </a:xfrm>
          <a:prstGeom prst="rect">
            <a:avLst/>
          </a:prstGeom>
        </p:spPr>
      </p:pic>
      <p:pic>
        <p:nvPicPr>
          <p:cNvPr id="37" name="図 36">
            <a:extLst>
              <a:ext uri="{FF2B5EF4-FFF2-40B4-BE49-F238E27FC236}">
                <a16:creationId xmlns:a16="http://schemas.microsoft.com/office/drawing/2014/main" id="{5D362B9E-A3A1-FEDF-A04C-880BA079DC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42" t="11365" r="4842" b="12911"/>
          <a:stretch/>
        </p:blipFill>
        <p:spPr>
          <a:xfrm>
            <a:off x="4759565" y="3376762"/>
            <a:ext cx="2056451" cy="1292518"/>
          </a:xfrm>
          <a:prstGeom prst="rect">
            <a:avLst/>
          </a:prstGeom>
        </p:spPr>
      </p:pic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A622F5B9-6774-AD7E-E576-6916E720C3BE}"/>
              </a:ext>
            </a:extLst>
          </p:cNvPr>
          <p:cNvSpPr txBox="1"/>
          <p:nvPr/>
        </p:nvSpPr>
        <p:spPr>
          <a:xfrm>
            <a:off x="2800698" y="3201583"/>
            <a:ext cx="15135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 err="1"/>
              <a:t>Seeed</a:t>
            </a:r>
            <a:r>
              <a:rPr kumimoji="1" lang="en-US" altLang="ja-JP" sz="1400" dirty="0"/>
              <a:t> Studio</a:t>
            </a:r>
            <a:r>
              <a:rPr kumimoji="1" lang="ja-JP" altLang="en-US" sz="1400" dirty="0"/>
              <a:t>製</a:t>
            </a: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B97FA464-0FF0-A462-D66B-6D16CEB73AA6}"/>
              </a:ext>
            </a:extLst>
          </p:cNvPr>
          <p:cNvSpPr txBox="1"/>
          <p:nvPr/>
        </p:nvSpPr>
        <p:spPr>
          <a:xfrm>
            <a:off x="5176885" y="3112024"/>
            <a:ext cx="12218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Arduino</a:t>
            </a:r>
            <a:r>
              <a:rPr kumimoji="1" lang="ja-JP" altLang="en-US" sz="1400" dirty="0"/>
              <a:t>公式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4387B4FF-7CF8-6394-2037-5E07CA089046}"/>
              </a:ext>
            </a:extLst>
          </p:cNvPr>
          <p:cNvSpPr txBox="1"/>
          <p:nvPr/>
        </p:nvSpPr>
        <p:spPr>
          <a:xfrm>
            <a:off x="632605" y="3753653"/>
            <a:ext cx="19565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/>
              <a:t>2</a:t>
            </a:r>
            <a:r>
              <a:rPr kumimoji="1" lang="ja-JP" altLang="en-US" sz="1400" dirty="0"/>
              <a:t>端子が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つの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6F9C81BB-BA83-AFBC-8B30-521217D7CA4E}"/>
              </a:ext>
            </a:extLst>
          </p:cNvPr>
          <p:cNvSpPr txBox="1"/>
          <p:nvPr/>
        </p:nvSpPr>
        <p:spPr>
          <a:xfrm>
            <a:off x="6757397" y="3632726"/>
            <a:ext cx="19906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MCU</a:t>
            </a:r>
            <a:r>
              <a:rPr kumimoji="1" lang="ja-JP" altLang="en-US" sz="1400" dirty="0"/>
              <a:t>の</a:t>
            </a:r>
            <a:r>
              <a:rPr kumimoji="1" lang="en-US" altLang="ja-JP" sz="1400" dirty="0"/>
              <a:t>1</a:t>
            </a:r>
            <a:r>
              <a:rPr kumimoji="1" lang="ja-JP" altLang="en-US" sz="1400" dirty="0"/>
              <a:t>端子のみが</a:t>
            </a:r>
            <a:endParaRPr kumimoji="1" lang="en-US" altLang="ja-JP" sz="1400" dirty="0"/>
          </a:p>
          <a:p>
            <a:pPr algn="l"/>
            <a:r>
              <a:rPr kumimoji="1" lang="en-US" altLang="ja-JP" sz="1400" dirty="0"/>
              <a:t>Grove</a:t>
            </a:r>
            <a:r>
              <a:rPr kumimoji="1" lang="ja-JP" altLang="en-US" sz="1400" dirty="0"/>
              <a:t>コネクタに接続</a:t>
            </a:r>
            <a:endParaRPr kumimoji="1" lang="en-US" altLang="ja-JP" sz="1400" dirty="0"/>
          </a:p>
          <a:p>
            <a:pPr algn="l"/>
            <a:endParaRPr kumimoji="1" lang="en-US" altLang="ja-JP" sz="1400" dirty="0"/>
          </a:p>
          <a:p>
            <a:pPr algn="l"/>
            <a:r>
              <a:rPr kumimoji="1" lang="en-US" altLang="ja-JP" sz="1200" dirty="0"/>
              <a:t>(Grove</a:t>
            </a:r>
            <a:r>
              <a:rPr kumimoji="1" lang="ja-JP" altLang="en-US" sz="1200" dirty="0"/>
              <a:t>ケーブルの黄色線</a:t>
            </a:r>
            <a:r>
              <a:rPr kumimoji="1" lang="en-US" altLang="ja-JP" sz="1200" dirty="0"/>
              <a:t>)</a:t>
            </a:r>
            <a:endParaRPr kumimoji="1" lang="ja-JP" altLang="en-US" sz="1200" dirty="0"/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4C618E2D-A15B-6E42-BF7E-5FA02D6A3E35}"/>
              </a:ext>
            </a:extLst>
          </p:cNvPr>
          <p:cNvSpPr txBox="1"/>
          <p:nvPr/>
        </p:nvSpPr>
        <p:spPr>
          <a:xfrm>
            <a:off x="5257847" y="4700467"/>
            <a:ext cx="2954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接続されている端子数が少ないので注意</a:t>
            </a:r>
          </a:p>
        </p:txBody>
      </p:sp>
    </p:spTree>
    <p:extLst>
      <p:ext uri="{BB962C8B-B14F-4D97-AF65-F5344CB8AC3E}">
        <p14:creationId xmlns:p14="http://schemas.microsoft.com/office/powerpoint/2010/main" val="36509832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BDFBBB0-FE36-0FC3-3D7E-04E71479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ja-JP" altLang="en-US" sz="2000" dirty="0"/>
              <a:t>周辺回路とマイコンを接続するインターフェース</a:t>
            </a:r>
            <a:endParaRPr kumimoji="1" lang="ja-JP" altLang="en-US" sz="2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736BC1FB-740B-0B84-158D-AB7E72E1DB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や類似のマイコンで周辺回路を接続するインターフェイス</a:t>
            </a:r>
            <a:endParaRPr kumimoji="1" lang="en-US" altLang="ja-JP" dirty="0"/>
          </a:p>
          <a:p>
            <a:pPr lvl="1"/>
            <a:r>
              <a:rPr lang="ja-JP" altLang="en-US" dirty="0"/>
              <a:t>デジタル</a:t>
            </a:r>
            <a:endParaRPr lang="en-US" altLang="ja-JP" dirty="0"/>
          </a:p>
          <a:p>
            <a:pPr lvl="1"/>
            <a:r>
              <a:rPr kumimoji="1" lang="ja-JP" altLang="en-US" dirty="0"/>
              <a:t>アナログ</a:t>
            </a:r>
            <a:endParaRPr kumimoji="1" lang="en-US" altLang="ja-JP" dirty="0"/>
          </a:p>
          <a:p>
            <a:pPr lvl="1"/>
            <a:r>
              <a:rPr lang="en-US" altLang="ja-JP" dirty="0"/>
              <a:t>I2C : Inter-Integrated Circuit (IIC</a:t>
            </a:r>
            <a:r>
              <a:rPr lang="ja-JP" altLang="en-US" dirty="0"/>
              <a:t>→</a:t>
            </a:r>
            <a:r>
              <a:rPr lang="en-US" altLang="ja-JP" dirty="0"/>
              <a:t>I2C)</a:t>
            </a:r>
          </a:p>
          <a:p>
            <a:pPr lvl="1"/>
            <a:r>
              <a:rPr kumimoji="1" lang="en-US" altLang="ja-JP" dirty="0"/>
              <a:t>SPI : Serial Peripheral Interface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81371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3A95E7-B7EE-7149-50C3-4BCF9190D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2FA9AC9-AD86-5794-38B7-11F25CA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(1) : </a:t>
            </a:r>
            <a:r>
              <a:rPr lang="ja-JP" altLang="en-US" dirty="0"/>
              <a:t>デジタル</a:t>
            </a:r>
            <a:endParaRPr kumimoji="1" lang="ja-JP" altLang="en-US" dirty="0"/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788B9BFA-AAE4-02A1-D2BF-E76F180E4C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3150"/>
            <a:ext cx="8679600" cy="2564450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</a:t>
            </a:r>
            <a:r>
              <a:rPr lang="ja-JP" altLang="en-US" dirty="0">
                <a:solidFill>
                  <a:srgbClr val="FF0000"/>
                </a:solidFill>
              </a:rPr>
              <a:t>しきい値</a:t>
            </a:r>
            <a:r>
              <a:rPr lang="ja-JP" altLang="en-US" dirty="0"/>
              <a:t>を超えていれば</a:t>
            </a:r>
            <a:r>
              <a:rPr lang="en-US" altLang="ja-JP" dirty="0">
                <a:solidFill>
                  <a:srgbClr val="FF0000"/>
                </a:solidFill>
              </a:rPr>
              <a:t>1</a:t>
            </a:r>
            <a:r>
              <a:rPr lang="ja-JP" altLang="en-US" dirty="0"/>
              <a:t>，それ以外は</a:t>
            </a:r>
            <a:r>
              <a:rPr lang="en-US" altLang="ja-JP" dirty="0">
                <a:solidFill>
                  <a:srgbClr val="FF0000"/>
                </a:solidFill>
              </a:rPr>
              <a:t>0</a:t>
            </a:r>
            <a:r>
              <a:rPr lang="ja-JP" altLang="en-US" dirty="0"/>
              <a:t>とみなす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ja-JP" altLang="en-US" dirty="0"/>
              <a:t>書き込む値に応じて周辺回路が接続されている端子の電圧を変更</a:t>
            </a:r>
            <a:endParaRPr lang="en-US" altLang="ja-JP" dirty="0"/>
          </a:p>
          <a:p>
            <a:pPr lvl="2"/>
            <a:r>
              <a:rPr lang="en-US" altLang="ja-JP" dirty="0"/>
              <a:t>1 : </a:t>
            </a:r>
            <a:r>
              <a:rPr lang="ja-JP" altLang="en-US" dirty="0"/>
              <a:t>しきい値以上 </a:t>
            </a:r>
            <a:r>
              <a:rPr lang="en-US" altLang="ja-JP" dirty="0"/>
              <a:t>(</a:t>
            </a:r>
            <a:r>
              <a:rPr lang="ja-JP" altLang="en-US" dirty="0"/>
              <a:t>通常は</a:t>
            </a:r>
            <a:r>
              <a:rPr lang="en-US" altLang="ja-JP" dirty="0"/>
              <a:t>MCU</a:t>
            </a:r>
            <a:r>
              <a:rPr lang="ja-JP" altLang="en-US" dirty="0"/>
              <a:t>の動作電圧</a:t>
            </a:r>
            <a:r>
              <a:rPr lang="en-US" altLang="ja-JP" dirty="0"/>
              <a:t>)</a:t>
            </a:r>
          </a:p>
          <a:p>
            <a:pPr lvl="2"/>
            <a:r>
              <a:rPr lang="en-US" altLang="ja-JP" dirty="0"/>
              <a:t>0 : </a:t>
            </a:r>
            <a:r>
              <a:rPr lang="ja-JP" altLang="en-US" dirty="0"/>
              <a:t>しきい値以下 </a:t>
            </a:r>
            <a:r>
              <a:rPr lang="en-US" altLang="ja-JP" dirty="0"/>
              <a:t>(</a:t>
            </a:r>
            <a:r>
              <a:rPr lang="ja-JP" altLang="en-US" dirty="0"/>
              <a:t>通常は</a:t>
            </a:r>
            <a:r>
              <a:rPr lang="en-US" altLang="ja-JP" dirty="0"/>
              <a:t>0V)</a:t>
            </a:r>
            <a:endParaRPr lang="ja-JP" altLang="en-US" dirty="0"/>
          </a:p>
        </p:txBody>
      </p:sp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97D616C6-6DEF-36A4-3AFD-F42E6EB8E4CA}"/>
              </a:ext>
            </a:extLst>
          </p:cNvPr>
          <p:cNvSpPr/>
          <p:nvPr/>
        </p:nvSpPr>
        <p:spPr>
          <a:xfrm>
            <a:off x="997132" y="1175656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E3E77D57-7E1F-48BB-891E-16341FDCC8BD}"/>
              </a:ext>
            </a:extLst>
          </p:cNvPr>
          <p:cNvSpPr/>
          <p:nvPr/>
        </p:nvSpPr>
        <p:spPr>
          <a:xfrm>
            <a:off x="4572000" y="1175655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E0CBD00-2DBE-B11F-73C1-20DEC120A379}"/>
              </a:ext>
            </a:extLst>
          </p:cNvPr>
          <p:cNvCxnSpPr>
            <a:stCxn id="3" idx="3"/>
            <a:endCxn id="4" idx="1"/>
          </p:cNvCxnSpPr>
          <p:nvPr/>
        </p:nvCxnSpPr>
        <p:spPr>
          <a:xfrm flipV="1">
            <a:off x="2407920" y="1405562"/>
            <a:ext cx="2164080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17A8E8C5-FBE4-3928-1D64-1CA96E6848A1}"/>
              </a:ext>
            </a:extLst>
          </p:cNvPr>
          <p:cNvCxnSpPr/>
          <p:nvPr/>
        </p:nvCxnSpPr>
        <p:spPr>
          <a:xfrm flipH="1">
            <a:off x="3959788" y="1243583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D8FDE86-13F5-1D6D-DDF9-79AF9C1EFBBD}"/>
              </a:ext>
            </a:extLst>
          </p:cNvPr>
          <p:cNvSpPr txBox="1"/>
          <p:nvPr/>
        </p:nvSpPr>
        <p:spPr>
          <a:xfrm>
            <a:off x="3489960" y="885614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2" name="直線矢印コネクタ 11">
            <a:extLst>
              <a:ext uri="{FF2B5EF4-FFF2-40B4-BE49-F238E27FC236}">
                <a16:creationId xmlns:a16="http://schemas.microsoft.com/office/drawing/2014/main" id="{6A09B871-772C-8D14-242E-6F679E2834D2}"/>
              </a:ext>
            </a:extLst>
          </p:cNvPr>
          <p:cNvCxnSpPr>
            <a:cxnSpLocks/>
          </p:cNvCxnSpPr>
          <p:nvPr/>
        </p:nvCxnSpPr>
        <p:spPr>
          <a:xfrm>
            <a:off x="2743200" y="1549299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1B26C73-E985-B7B3-55AD-4211612E5095}"/>
              </a:ext>
            </a:extLst>
          </p:cNvPr>
          <p:cNvSpPr txBox="1"/>
          <p:nvPr/>
        </p:nvSpPr>
        <p:spPr>
          <a:xfrm>
            <a:off x="2487603" y="1635468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52134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EB1F2-629D-194E-853B-1BE6152DF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480A38E-3401-1AA8-D646-6B2DA2A5D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(2) : </a:t>
            </a:r>
            <a:r>
              <a:rPr lang="ja-JP" altLang="en-US" dirty="0"/>
              <a:t>アナログ</a:t>
            </a:r>
            <a:endParaRPr kumimoji="1" lang="ja-JP" altLang="en-US" dirty="0"/>
          </a:p>
        </p:txBody>
      </p:sp>
      <p:sp>
        <p:nvSpPr>
          <p:cNvPr id="21" name="コンテンツ プレースホルダー 20">
            <a:extLst>
              <a:ext uri="{FF2B5EF4-FFF2-40B4-BE49-F238E27FC236}">
                <a16:creationId xmlns:a16="http://schemas.microsoft.com/office/drawing/2014/main" id="{88ADC017-90DE-239C-E7DB-7FFA52373A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178884"/>
            <a:ext cx="8679600" cy="2558715"/>
          </a:xfrm>
        </p:spPr>
        <p:txBody>
          <a:bodyPr/>
          <a:lstStyle/>
          <a:p>
            <a:r>
              <a:rPr lang="ja-JP" altLang="en-US" dirty="0"/>
              <a:t>読み取り</a:t>
            </a:r>
            <a:endParaRPr lang="en-US" altLang="ja-JP" dirty="0"/>
          </a:p>
          <a:p>
            <a:pPr lvl="1"/>
            <a:r>
              <a:rPr lang="ja-JP" altLang="en-US" dirty="0"/>
              <a:t>周辺回路の出力電圧がマイコンの動作電圧</a:t>
            </a:r>
            <a:r>
              <a:rPr lang="en-US" altLang="ja-JP" dirty="0"/>
              <a:t>(VDD)</a:t>
            </a:r>
            <a:r>
              <a:rPr lang="ja-JP" altLang="en-US" dirty="0"/>
              <a:t>に対して，どの程度であったかをアナログ</a:t>
            </a:r>
            <a:r>
              <a:rPr lang="en-US" altLang="ja-JP" dirty="0"/>
              <a:t>/</a:t>
            </a:r>
            <a:r>
              <a:rPr lang="ja-JP" altLang="en-US" dirty="0"/>
              <a:t>デジタル変換回路</a:t>
            </a:r>
            <a:r>
              <a:rPr lang="en-US" altLang="ja-JP" dirty="0"/>
              <a:t>(ADC)</a:t>
            </a:r>
            <a:r>
              <a:rPr lang="ja-JP" altLang="en-US" dirty="0"/>
              <a:t>が判断して出力</a:t>
            </a:r>
            <a:endParaRPr lang="en-US" altLang="ja-JP" dirty="0"/>
          </a:p>
          <a:p>
            <a:pPr lvl="2"/>
            <a:r>
              <a:rPr lang="en-US" altLang="ja-JP" dirty="0"/>
              <a:t>Arduino</a:t>
            </a:r>
            <a:r>
              <a:rPr lang="ja-JP" altLang="en-US" dirty="0"/>
              <a:t>は</a:t>
            </a:r>
            <a:r>
              <a:rPr lang="en-US" altLang="ja-JP" dirty="0"/>
              <a:t>ADC</a:t>
            </a:r>
            <a:r>
              <a:rPr lang="ja-JP" altLang="en-US" dirty="0"/>
              <a:t>が</a:t>
            </a:r>
            <a:r>
              <a:rPr lang="en-US" altLang="ja-JP" dirty="0"/>
              <a:t>10bit</a:t>
            </a:r>
            <a:r>
              <a:rPr lang="ja-JP" altLang="en-US" dirty="0"/>
              <a:t>回路であるため，</a:t>
            </a:r>
            <a:r>
              <a:rPr lang="en-US" altLang="ja-JP" dirty="0"/>
              <a:t>0</a:t>
            </a:r>
            <a:r>
              <a:rPr lang="ja-JP" altLang="en-US" dirty="0"/>
              <a:t>から</a:t>
            </a:r>
            <a:r>
              <a:rPr lang="en-US" altLang="ja-JP" dirty="0"/>
              <a:t>1023</a:t>
            </a:r>
            <a:r>
              <a:rPr lang="ja-JP" altLang="en-US" dirty="0"/>
              <a:t>までの値として読み取れる</a:t>
            </a:r>
            <a:endParaRPr lang="en-US" altLang="ja-JP" dirty="0"/>
          </a:p>
          <a:p>
            <a:pPr lvl="2"/>
            <a:endParaRPr lang="en-US" altLang="ja-JP" dirty="0"/>
          </a:p>
          <a:p>
            <a:r>
              <a:rPr lang="ja-JP" altLang="en-US" dirty="0"/>
              <a:t>書き込み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が書き込んだ値</a:t>
            </a:r>
            <a:r>
              <a:rPr lang="en-US" altLang="ja-JP" dirty="0"/>
              <a:t>(0</a:t>
            </a:r>
            <a:r>
              <a:rPr lang="ja-JP" altLang="en-US" dirty="0"/>
              <a:t>～</a:t>
            </a:r>
            <a:r>
              <a:rPr lang="en-US" altLang="ja-JP" dirty="0"/>
              <a:t>1023)</a:t>
            </a:r>
            <a:r>
              <a:rPr lang="ja-JP" altLang="en-US" dirty="0"/>
              <a:t>に対応した電圧を</a:t>
            </a:r>
            <a:r>
              <a:rPr lang="en-US" altLang="ja-JP" dirty="0"/>
              <a:t>ADC</a:t>
            </a:r>
            <a:r>
              <a:rPr lang="ja-JP" altLang="en-US" dirty="0"/>
              <a:t>が周辺回路に出力</a:t>
            </a:r>
            <a:endParaRPr lang="en-US" altLang="ja-JP" dirty="0"/>
          </a:p>
          <a:p>
            <a:pPr lvl="2"/>
            <a:r>
              <a:rPr lang="ja-JP" altLang="en-US" dirty="0"/>
              <a:t>「</a:t>
            </a:r>
            <a:r>
              <a:rPr lang="en-US" altLang="ja-JP" dirty="0"/>
              <a:t>VDD/1024</a:t>
            </a:r>
            <a:r>
              <a:rPr lang="ja-JP" altLang="en-US" dirty="0"/>
              <a:t>」が</a:t>
            </a:r>
            <a:r>
              <a:rPr lang="en-US" altLang="ja-JP" dirty="0"/>
              <a:t>1</a:t>
            </a:r>
            <a:r>
              <a:rPr lang="ja-JP" altLang="en-US" dirty="0"/>
              <a:t>単位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835C6CE5-4AF4-44CA-39A3-8BE3B34F9765}"/>
              </a:ext>
            </a:extLst>
          </p:cNvPr>
          <p:cNvSpPr/>
          <p:nvPr/>
        </p:nvSpPr>
        <p:spPr>
          <a:xfrm>
            <a:off x="443267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r>
              <a:rPr kumimoji="1" lang="ja-JP" altLang="en-US" dirty="0">
                <a:solidFill>
                  <a:schemeClr val="tx1"/>
                </a:solidFill>
              </a:rPr>
              <a:t>の端子</a:t>
            </a:r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DBB8F96C-C8AE-48A7-A8C0-6384C78C6F1B}"/>
              </a:ext>
            </a:extLst>
          </p:cNvPr>
          <p:cNvSpPr/>
          <p:nvPr/>
        </p:nvSpPr>
        <p:spPr>
          <a:xfrm>
            <a:off x="6834485" y="1119050"/>
            <a:ext cx="1410788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回路の端子</a:t>
            </a:r>
          </a:p>
        </p:txBody>
      </p:sp>
      <p:cxnSp>
        <p:nvCxnSpPr>
          <p:cNvPr id="7" name="直線矢印コネクタ 6">
            <a:extLst>
              <a:ext uri="{FF2B5EF4-FFF2-40B4-BE49-F238E27FC236}">
                <a16:creationId xmlns:a16="http://schemas.microsoft.com/office/drawing/2014/main" id="{1B782D18-8A25-F774-DDE8-4DA82861A6F5}"/>
              </a:ext>
            </a:extLst>
          </p:cNvPr>
          <p:cNvCxnSpPr/>
          <p:nvPr/>
        </p:nvCxnSpPr>
        <p:spPr>
          <a:xfrm flipH="1">
            <a:off x="6222273" y="1186978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A2EF2F66-C28F-9CDF-7990-36915D4D697A}"/>
              </a:ext>
            </a:extLst>
          </p:cNvPr>
          <p:cNvSpPr txBox="1"/>
          <p:nvPr/>
        </p:nvSpPr>
        <p:spPr>
          <a:xfrm>
            <a:off x="5752445" y="829009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1B99DC96-9DEB-4B0A-BE86-5C5AD11F384B}"/>
              </a:ext>
            </a:extLst>
          </p:cNvPr>
          <p:cNvSpPr/>
          <p:nvPr/>
        </p:nvSpPr>
        <p:spPr>
          <a:xfrm>
            <a:off x="3780580" y="1119051"/>
            <a:ext cx="1805093" cy="4598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アナログ</a:t>
            </a:r>
            <a:r>
              <a:rPr kumimoji="1" lang="en-US" altLang="ja-JP" sz="1400" dirty="0">
                <a:solidFill>
                  <a:schemeClr val="tx1"/>
                </a:solidFill>
              </a:rPr>
              <a:t>/</a:t>
            </a:r>
            <a:r>
              <a:rPr kumimoji="1" lang="ja-JP" altLang="en-US" sz="1400" dirty="0">
                <a:solidFill>
                  <a:schemeClr val="tx1"/>
                </a:solidFill>
              </a:rPr>
              <a:t>デジタル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400" dirty="0">
                <a:solidFill>
                  <a:schemeClr val="tx1"/>
                </a:solidFill>
              </a:rPr>
              <a:t>変換回路</a:t>
            </a:r>
          </a:p>
        </p:txBody>
      </p: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3CA57AF5-C8E0-04C8-7119-F3109E7FC099}"/>
              </a:ext>
            </a:extLst>
          </p:cNvPr>
          <p:cNvCxnSpPr>
            <a:stCxn id="9" idx="3"/>
            <a:endCxn id="5" idx="1"/>
          </p:cNvCxnSpPr>
          <p:nvPr/>
        </p:nvCxnSpPr>
        <p:spPr>
          <a:xfrm flipV="1">
            <a:off x="5585673" y="1348957"/>
            <a:ext cx="1248812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>
            <a:extLst>
              <a:ext uri="{FF2B5EF4-FFF2-40B4-BE49-F238E27FC236}">
                <a16:creationId xmlns:a16="http://schemas.microsoft.com/office/drawing/2014/main" id="{BA085626-725B-2974-68D1-79CBE2393824}"/>
              </a:ext>
            </a:extLst>
          </p:cNvPr>
          <p:cNvCxnSpPr>
            <a:stCxn id="4" idx="3"/>
            <a:endCxn id="9" idx="1"/>
          </p:cNvCxnSpPr>
          <p:nvPr/>
        </p:nvCxnSpPr>
        <p:spPr>
          <a:xfrm>
            <a:off x="1854055" y="1348957"/>
            <a:ext cx="1926525" cy="1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103D787-3E75-3C9D-B84E-714ED1059E35}"/>
              </a:ext>
            </a:extLst>
          </p:cNvPr>
          <p:cNvCxnSpPr>
            <a:cxnSpLocks/>
          </p:cNvCxnSpPr>
          <p:nvPr/>
        </p:nvCxnSpPr>
        <p:spPr>
          <a:xfrm>
            <a:off x="5718916" y="1476212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011B0E0B-2E21-62E2-5C75-AB065F812286}"/>
              </a:ext>
            </a:extLst>
          </p:cNvPr>
          <p:cNvSpPr txBox="1"/>
          <p:nvPr/>
        </p:nvSpPr>
        <p:spPr>
          <a:xfrm>
            <a:off x="5444301" y="1578863"/>
            <a:ext cx="12234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出力電圧 </a:t>
            </a:r>
            <a:r>
              <a:rPr kumimoji="1" lang="en-US" altLang="ja-JP" sz="1400" dirty="0"/>
              <a:t>: V</a:t>
            </a:r>
            <a:endParaRPr kumimoji="1" lang="ja-JP" altLang="en-US" sz="1400" dirty="0"/>
          </a:p>
        </p:txBody>
      </p: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14B79C68-41D2-6468-CEBE-FD727AFBDB14}"/>
              </a:ext>
            </a:extLst>
          </p:cNvPr>
          <p:cNvCxnSpPr/>
          <p:nvPr/>
        </p:nvCxnSpPr>
        <p:spPr>
          <a:xfrm flipH="1">
            <a:off x="3234362" y="1234875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矢印コネクタ 17">
            <a:extLst>
              <a:ext uri="{FF2B5EF4-FFF2-40B4-BE49-F238E27FC236}">
                <a16:creationId xmlns:a16="http://schemas.microsoft.com/office/drawing/2014/main" id="{7D611782-5921-BDA2-4956-6E013AF6412C}"/>
              </a:ext>
            </a:extLst>
          </p:cNvPr>
          <p:cNvCxnSpPr>
            <a:cxnSpLocks/>
          </p:cNvCxnSpPr>
          <p:nvPr/>
        </p:nvCxnSpPr>
        <p:spPr>
          <a:xfrm>
            <a:off x="1935264" y="1430057"/>
            <a:ext cx="491163" cy="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472D259-6349-7FDE-2322-103DC772F343}"/>
              </a:ext>
            </a:extLst>
          </p:cNvPr>
          <p:cNvSpPr txBox="1"/>
          <p:nvPr/>
        </p:nvSpPr>
        <p:spPr>
          <a:xfrm>
            <a:off x="1854055" y="1488608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1BADA7CC-C5AB-70B6-6173-3B8A097AB4EA}"/>
              </a:ext>
            </a:extLst>
          </p:cNvPr>
          <p:cNvSpPr txBox="1"/>
          <p:nvPr/>
        </p:nvSpPr>
        <p:spPr>
          <a:xfrm>
            <a:off x="2608464" y="980485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100" dirty="0"/>
              <a:t>デジタルデータ</a:t>
            </a:r>
          </a:p>
        </p:txBody>
      </p:sp>
    </p:spTree>
    <p:extLst>
      <p:ext uri="{BB962C8B-B14F-4D97-AF65-F5344CB8AC3E}">
        <p14:creationId xmlns:p14="http://schemas.microsoft.com/office/powerpoint/2010/main" val="4972623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DF60-CC4E-8E3B-1956-060662C3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8A0054A-439D-90A9-4CC3-755BBE8BB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(3) : I2C</a:t>
            </a:r>
            <a:endParaRPr kumimoji="1" lang="ja-JP" altLang="en-US" dirty="0"/>
          </a:p>
        </p:txBody>
      </p:sp>
      <p:sp>
        <p:nvSpPr>
          <p:cNvPr id="23" name="コンテンツ プレースホルダー 22">
            <a:extLst>
              <a:ext uri="{FF2B5EF4-FFF2-40B4-BE49-F238E27FC236}">
                <a16:creationId xmlns:a16="http://schemas.microsoft.com/office/drawing/2014/main" id="{332DCC67-98BC-D2AE-88A0-D2A7E5ABC5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2954592"/>
            <a:ext cx="8679600" cy="1783007"/>
          </a:xfrm>
        </p:spPr>
        <p:txBody>
          <a:bodyPr>
            <a:normAutofit fontScale="92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から各周辺回路固有のアドレスを使って呼び出した上で，通信実施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E0F74537-CA35-6DB6-079B-F13BA0B6BF92}"/>
              </a:ext>
            </a:extLst>
          </p:cNvPr>
          <p:cNvCxnSpPr/>
          <p:nvPr/>
        </p:nvCxnSpPr>
        <p:spPr>
          <a:xfrm>
            <a:off x="1583218" y="2440142"/>
            <a:ext cx="57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1BA5724E-0810-4AFF-BE71-3EA76FAA24CD}"/>
              </a:ext>
            </a:extLst>
          </p:cNvPr>
          <p:cNvCxnSpPr/>
          <p:nvPr/>
        </p:nvCxnSpPr>
        <p:spPr>
          <a:xfrm>
            <a:off x="1583218" y="2633837"/>
            <a:ext cx="576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D90DC6B2-7640-B7F7-5BEE-AD74911315AA}"/>
              </a:ext>
            </a:extLst>
          </p:cNvPr>
          <p:cNvCxnSpPr/>
          <p:nvPr/>
        </p:nvCxnSpPr>
        <p:spPr>
          <a:xfrm>
            <a:off x="1583218" y="2237597"/>
            <a:ext cx="576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C517F13-54E2-305E-AEF2-A8E779C1715A}"/>
              </a:ext>
            </a:extLst>
          </p:cNvPr>
          <p:cNvCxnSpPr/>
          <p:nvPr/>
        </p:nvCxnSpPr>
        <p:spPr>
          <a:xfrm>
            <a:off x="1583218" y="2053733"/>
            <a:ext cx="576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716B74F-3314-4E8E-4C93-2BA3059C957E}"/>
              </a:ext>
            </a:extLst>
          </p:cNvPr>
          <p:cNvCxnSpPr>
            <a:cxnSpLocks/>
          </p:cNvCxnSpPr>
          <p:nvPr/>
        </p:nvCxnSpPr>
        <p:spPr>
          <a:xfrm rot="16200000">
            <a:off x="2062289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400CE2E3-20B5-33A8-A0FD-62BEFFC9C3E0}"/>
              </a:ext>
            </a:extLst>
          </p:cNvPr>
          <p:cNvCxnSpPr>
            <a:cxnSpLocks/>
          </p:cNvCxnSpPr>
          <p:nvPr/>
        </p:nvCxnSpPr>
        <p:spPr>
          <a:xfrm rot="16200000">
            <a:off x="1872000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46576BB7-0DB2-5841-2145-C8A0BD2F669C}"/>
              </a:ext>
            </a:extLst>
          </p:cNvPr>
          <p:cNvCxnSpPr>
            <a:cxnSpLocks/>
          </p:cNvCxnSpPr>
          <p:nvPr/>
        </p:nvCxnSpPr>
        <p:spPr>
          <a:xfrm rot="16200000">
            <a:off x="2276478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D128A304-8A9C-1B2D-49C0-FD010B34DE14}"/>
              </a:ext>
            </a:extLst>
          </p:cNvPr>
          <p:cNvCxnSpPr>
            <a:cxnSpLocks/>
          </p:cNvCxnSpPr>
          <p:nvPr/>
        </p:nvCxnSpPr>
        <p:spPr>
          <a:xfrm rot="16200000">
            <a:off x="2484465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A92043B1-2742-9849-395A-79E3D9477F1B}"/>
              </a:ext>
            </a:extLst>
          </p:cNvPr>
          <p:cNvSpPr/>
          <p:nvPr/>
        </p:nvSpPr>
        <p:spPr>
          <a:xfrm>
            <a:off x="831809" y="1911393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80D1882-5819-AD57-88DE-0E9F7937C3B6}"/>
              </a:ext>
            </a:extLst>
          </p:cNvPr>
          <p:cNvSpPr txBox="1"/>
          <p:nvPr/>
        </p:nvSpPr>
        <p:spPr>
          <a:xfrm>
            <a:off x="7343218" y="2553631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FFC33A7-05C1-4E9C-C504-F829FCE78647}"/>
              </a:ext>
            </a:extLst>
          </p:cNvPr>
          <p:cNvSpPr txBox="1"/>
          <p:nvPr/>
        </p:nvSpPr>
        <p:spPr>
          <a:xfrm>
            <a:off x="7343218" y="2325730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E5B206FD-7C57-C614-C7E0-3EF9C62BC1A9}"/>
              </a:ext>
            </a:extLst>
          </p:cNvPr>
          <p:cNvSpPr txBox="1"/>
          <p:nvPr/>
        </p:nvSpPr>
        <p:spPr>
          <a:xfrm>
            <a:off x="7343218" y="2121492"/>
            <a:ext cx="17203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クロック信号線</a:t>
            </a:r>
            <a:r>
              <a:rPr kumimoji="1" lang="en-US" altLang="ja-JP" sz="1200" dirty="0"/>
              <a:t> : SCL</a:t>
            </a:r>
            <a:endParaRPr kumimoji="1" lang="ja-JP" altLang="en-US" sz="12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3A19DB7-F042-6D73-E95A-4604CC308839}"/>
              </a:ext>
            </a:extLst>
          </p:cNvPr>
          <p:cNvSpPr txBox="1"/>
          <p:nvPr/>
        </p:nvSpPr>
        <p:spPr>
          <a:xfrm>
            <a:off x="7343218" y="1905423"/>
            <a:ext cx="15963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データ信号線</a:t>
            </a:r>
            <a:r>
              <a:rPr kumimoji="1" lang="en-US" altLang="ja-JP" sz="1200" dirty="0"/>
              <a:t> : SDA</a:t>
            </a:r>
            <a:endParaRPr kumimoji="1" lang="ja-JP" altLang="en-US" sz="1200" dirty="0"/>
          </a:p>
        </p:txBody>
      </p:sp>
      <p:sp>
        <p:nvSpPr>
          <p:cNvPr id="17" name="正方形/長方形 16">
            <a:extLst>
              <a:ext uri="{FF2B5EF4-FFF2-40B4-BE49-F238E27FC236}">
                <a16:creationId xmlns:a16="http://schemas.microsoft.com/office/drawing/2014/main" id="{BB09EFB7-3F2C-99A1-FB68-7C076F0833AD}"/>
              </a:ext>
            </a:extLst>
          </p:cNvPr>
          <p:cNvSpPr/>
          <p:nvPr/>
        </p:nvSpPr>
        <p:spPr>
          <a:xfrm>
            <a:off x="1930711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0xab)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7A4EB9C2-9085-E55A-8C6E-0C707D91FF2C}"/>
              </a:ext>
            </a:extLst>
          </p:cNvPr>
          <p:cNvCxnSpPr>
            <a:cxnSpLocks/>
          </p:cNvCxnSpPr>
          <p:nvPr/>
        </p:nvCxnSpPr>
        <p:spPr>
          <a:xfrm rot="16200000">
            <a:off x="3919111" y="1990142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B1AA6D96-C580-E9D4-3090-4CF935ACE96E}"/>
              </a:ext>
            </a:extLst>
          </p:cNvPr>
          <p:cNvCxnSpPr>
            <a:cxnSpLocks/>
          </p:cNvCxnSpPr>
          <p:nvPr/>
        </p:nvCxnSpPr>
        <p:spPr>
          <a:xfrm rot="16200000">
            <a:off x="3728822" y="2093837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FA44372B-7C55-8F4D-3A75-000231CF092E}"/>
              </a:ext>
            </a:extLst>
          </p:cNvPr>
          <p:cNvCxnSpPr>
            <a:cxnSpLocks/>
          </p:cNvCxnSpPr>
          <p:nvPr/>
        </p:nvCxnSpPr>
        <p:spPr>
          <a:xfrm rot="16200000">
            <a:off x="4133300" y="1895597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C40B4AF4-20EC-AA86-41C3-A4385610623F}"/>
              </a:ext>
            </a:extLst>
          </p:cNvPr>
          <p:cNvCxnSpPr>
            <a:cxnSpLocks/>
          </p:cNvCxnSpPr>
          <p:nvPr/>
        </p:nvCxnSpPr>
        <p:spPr>
          <a:xfrm rot="16200000">
            <a:off x="4341287" y="1801733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426D0950-A4A8-57B9-E736-063CCB212380}"/>
              </a:ext>
            </a:extLst>
          </p:cNvPr>
          <p:cNvSpPr/>
          <p:nvPr/>
        </p:nvSpPr>
        <p:spPr>
          <a:xfrm>
            <a:off x="3787533" y="936608"/>
            <a:ext cx="1375533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</a:t>
            </a:r>
            <a:r>
              <a:rPr kumimoji="1" lang="ja-JP" altLang="en-US" sz="1200" dirty="0">
                <a:solidFill>
                  <a:schemeClr val="tx1"/>
                </a:solidFill>
              </a:rPr>
              <a:t>アドレス </a:t>
            </a:r>
            <a:r>
              <a:rPr kumimoji="1" lang="en-US" altLang="ja-JP" sz="1200" dirty="0">
                <a:solidFill>
                  <a:schemeClr val="tx1"/>
                </a:solidFill>
              </a:rPr>
              <a:t>0xcd)</a:t>
            </a:r>
            <a:endParaRPr kumimoji="1" lang="ja-JP" altLang="en-US" sz="1200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BF869CF2-BD0D-E2B8-11EE-4640F4C792B3}"/>
              </a:ext>
            </a:extLst>
          </p:cNvPr>
          <p:cNvSpPr txBox="1"/>
          <p:nvPr/>
        </p:nvSpPr>
        <p:spPr>
          <a:xfrm>
            <a:off x="918116" y="163439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F5C0554-D67F-7AF5-27EB-5D025053CF08}"/>
              </a:ext>
            </a:extLst>
          </p:cNvPr>
          <p:cNvSpPr txBox="1"/>
          <p:nvPr/>
        </p:nvSpPr>
        <p:spPr>
          <a:xfrm>
            <a:off x="2291682" y="761474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9990B25-06F2-EF9A-E6FE-A12AC8CF7B17}"/>
              </a:ext>
            </a:extLst>
          </p:cNvPr>
          <p:cNvSpPr txBox="1"/>
          <p:nvPr/>
        </p:nvSpPr>
        <p:spPr>
          <a:xfrm>
            <a:off x="4019769" y="73657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四角形: 角を丸くする 26">
            <a:extLst>
              <a:ext uri="{FF2B5EF4-FFF2-40B4-BE49-F238E27FC236}">
                <a16:creationId xmlns:a16="http://schemas.microsoft.com/office/drawing/2014/main" id="{A6557392-F942-C461-C4B0-9F6DDD02383C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便利だが，通信速度は低め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480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6A27D-53C5-1F7A-F8F2-F44CD8808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58F92F6-A118-AAFD-1C32-29426AA775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周辺回路とのインターフェース</a:t>
            </a:r>
            <a:r>
              <a:rPr lang="en-US" altLang="ja-JP" dirty="0"/>
              <a:t>(4) : SPI</a:t>
            </a:r>
            <a:endParaRPr kumimoji="1" lang="ja-JP" altLang="en-US" dirty="0"/>
          </a:p>
        </p:txBody>
      </p:sp>
      <p:sp>
        <p:nvSpPr>
          <p:cNvPr id="43" name="コンテンツ プレースホルダー 42">
            <a:extLst>
              <a:ext uri="{FF2B5EF4-FFF2-40B4-BE49-F238E27FC236}">
                <a16:creationId xmlns:a16="http://schemas.microsoft.com/office/drawing/2014/main" id="{C349E249-4ED9-3D8F-8C47-71B095D91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00" y="3228308"/>
            <a:ext cx="8679600" cy="1509292"/>
          </a:xfrm>
        </p:spPr>
        <p:txBody>
          <a:bodyPr>
            <a:normAutofit fontScale="77500" lnSpcReduction="20000"/>
          </a:bodyPr>
          <a:lstStyle/>
          <a:p>
            <a:r>
              <a:rPr lang="ja-JP" altLang="en-US" dirty="0"/>
              <a:t>接続</a:t>
            </a:r>
            <a:endParaRPr lang="en-US" altLang="ja-JP" dirty="0"/>
          </a:p>
          <a:p>
            <a:pPr lvl="1"/>
            <a:r>
              <a:rPr lang="en-US" altLang="ja-JP" dirty="0"/>
              <a:t>4+1</a:t>
            </a:r>
            <a:r>
              <a:rPr lang="ja-JP" altLang="en-US" dirty="0"/>
              <a:t>線式バス型インターフェース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動作</a:t>
            </a:r>
            <a:endParaRPr lang="en-US" altLang="ja-JP" dirty="0"/>
          </a:p>
          <a:p>
            <a:pPr lvl="1"/>
            <a:r>
              <a:rPr lang="en-US" altLang="ja-JP" dirty="0"/>
              <a:t>MCU</a:t>
            </a:r>
            <a:r>
              <a:rPr lang="ja-JP" altLang="en-US" dirty="0"/>
              <a:t>が呼び出したい相手に接続された「チップセレクト端子」の電圧を変化させることで呼び出し</a:t>
            </a:r>
            <a:endParaRPr lang="en-US" altLang="ja-JP" dirty="0"/>
          </a:p>
          <a:p>
            <a:pPr lvl="1"/>
            <a:r>
              <a:rPr lang="ja-JP" altLang="en-US" dirty="0"/>
              <a:t>周辺回路から</a:t>
            </a:r>
            <a:r>
              <a:rPr lang="en-US" altLang="ja-JP" dirty="0"/>
              <a:t>MCU</a:t>
            </a:r>
            <a:r>
              <a:rPr lang="ja-JP" altLang="en-US" dirty="0"/>
              <a:t>を呼び出すことはできない</a:t>
            </a:r>
          </a:p>
          <a:p>
            <a:pPr marL="0" indent="0">
              <a:buNone/>
            </a:pPr>
            <a:endParaRPr lang="ja-JP" altLang="en-US" dirty="0"/>
          </a:p>
        </p:txBody>
      </p:sp>
      <p:cxnSp>
        <p:nvCxnSpPr>
          <p:cNvPr id="4" name="直線コネクタ 3">
            <a:extLst>
              <a:ext uri="{FF2B5EF4-FFF2-40B4-BE49-F238E27FC236}">
                <a16:creationId xmlns:a16="http://schemas.microsoft.com/office/drawing/2014/main" id="{D3B1F96A-2FC1-8B40-6926-7CA143496CE3}"/>
              </a:ext>
            </a:extLst>
          </p:cNvPr>
          <p:cNvCxnSpPr/>
          <p:nvPr/>
        </p:nvCxnSpPr>
        <p:spPr>
          <a:xfrm>
            <a:off x="1559621" y="2634821"/>
            <a:ext cx="432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線コネクタ 4">
            <a:extLst>
              <a:ext uri="{FF2B5EF4-FFF2-40B4-BE49-F238E27FC236}">
                <a16:creationId xmlns:a16="http://schemas.microsoft.com/office/drawing/2014/main" id="{545771A2-24C8-53CF-B0DF-228921765B0A}"/>
              </a:ext>
            </a:extLst>
          </p:cNvPr>
          <p:cNvCxnSpPr/>
          <p:nvPr/>
        </p:nvCxnSpPr>
        <p:spPr>
          <a:xfrm>
            <a:off x="1559621" y="2828516"/>
            <a:ext cx="432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コネクタ 5">
            <a:extLst>
              <a:ext uri="{FF2B5EF4-FFF2-40B4-BE49-F238E27FC236}">
                <a16:creationId xmlns:a16="http://schemas.microsoft.com/office/drawing/2014/main" id="{AE0006A1-893A-20D5-8C47-0A96932C69F2}"/>
              </a:ext>
            </a:extLst>
          </p:cNvPr>
          <p:cNvCxnSpPr/>
          <p:nvPr/>
        </p:nvCxnSpPr>
        <p:spPr>
          <a:xfrm>
            <a:off x="1559621" y="2432276"/>
            <a:ext cx="4320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1ECA9107-405F-C291-2756-FDC2DF7331CD}"/>
              </a:ext>
            </a:extLst>
          </p:cNvPr>
          <p:cNvCxnSpPr/>
          <p:nvPr/>
        </p:nvCxnSpPr>
        <p:spPr>
          <a:xfrm>
            <a:off x="1559621" y="2248412"/>
            <a:ext cx="4320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F657B831-B78C-4605-23D7-591C8612F8E3}"/>
              </a:ext>
            </a:extLst>
          </p:cNvPr>
          <p:cNvCxnSpPr>
            <a:cxnSpLocks/>
          </p:cNvCxnSpPr>
          <p:nvPr/>
        </p:nvCxnSpPr>
        <p:spPr>
          <a:xfrm rot="16200000">
            <a:off x="2038692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>
            <a:extLst>
              <a:ext uri="{FF2B5EF4-FFF2-40B4-BE49-F238E27FC236}">
                <a16:creationId xmlns:a16="http://schemas.microsoft.com/office/drawing/2014/main" id="{315C5B81-DCAA-2D32-C2DC-17206ACF66F4}"/>
              </a:ext>
            </a:extLst>
          </p:cNvPr>
          <p:cNvCxnSpPr>
            <a:cxnSpLocks/>
          </p:cNvCxnSpPr>
          <p:nvPr/>
        </p:nvCxnSpPr>
        <p:spPr>
          <a:xfrm rot="16200000">
            <a:off x="1848403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6FF78E7C-015C-BDE1-DC28-BCA6EDCBA57A}"/>
              </a:ext>
            </a:extLst>
          </p:cNvPr>
          <p:cNvCxnSpPr>
            <a:cxnSpLocks/>
          </p:cNvCxnSpPr>
          <p:nvPr/>
        </p:nvCxnSpPr>
        <p:spPr>
          <a:xfrm rot="16200000">
            <a:off x="2252881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20CA5339-8457-FD9D-B334-0DDA9882E52A}"/>
              </a:ext>
            </a:extLst>
          </p:cNvPr>
          <p:cNvCxnSpPr>
            <a:cxnSpLocks/>
          </p:cNvCxnSpPr>
          <p:nvPr/>
        </p:nvCxnSpPr>
        <p:spPr>
          <a:xfrm rot="16200000">
            <a:off x="2460868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DED397B3-7BE3-42D3-608F-A7BB87F9F490}"/>
              </a:ext>
            </a:extLst>
          </p:cNvPr>
          <p:cNvSpPr txBox="1"/>
          <p:nvPr/>
        </p:nvSpPr>
        <p:spPr>
          <a:xfrm>
            <a:off x="5860612" y="2743933"/>
            <a:ext cx="10005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電源</a:t>
            </a:r>
            <a:r>
              <a:rPr kumimoji="1" lang="en-US" altLang="ja-JP" sz="1200" dirty="0"/>
              <a:t> : VDD</a:t>
            </a:r>
            <a:endParaRPr kumimoji="1" lang="ja-JP" altLang="en-US" sz="1200" dirty="0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12DF5B2B-DD44-72CD-A0AB-79FFCE997BC8}"/>
              </a:ext>
            </a:extLst>
          </p:cNvPr>
          <p:cNvSpPr txBox="1"/>
          <p:nvPr/>
        </p:nvSpPr>
        <p:spPr>
          <a:xfrm>
            <a:off x="5860612" y="2516032"/>
            <a:ext cx="11592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アース</a:t>
            </a:r>
            <a:r>
              <a:rPr kumimoji="1" lang="en-US" altLang="ja-JP" sz="1200" dirty="0"/>
              <a:t> : GND</a:t>
            </a:r>
            <a:endParaRPr kumimoji="1" lang="ja-JP" altLang="en-US" sz="1200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CD485497-A0BA-76C7-FF3B-C1F4E94B1689}"/>
              </a:ext>
            </a:extLst>
          </p:cNvPr>
          <p:cNvSpPr txBox="1"/>
          <p:nvPr/>
        </p:nvSpPr>
        <p:spPr>
          <a:xfrm>
            <a:off x="5860612" y="2318006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マスター出力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スレーブ入力 </a:t>
            </a:r>
            <a:r>
              <a:rPr kumimoji="1" lang="en-US" altLang="ja-JP" sz="1200" dirty="0"/>
              <a:t>: MOSI</a:t>
            </a:r>
            <a:endParaRPr kumimoji="1" lang="ja-JP" altLang="en-US" sz="1200" dirty="0"/>
          </a:p>
        </p:txBody>
      </p:sp>
      <p:cxnSp>
        <p:nvCxnSpPr>
          <p:cNvPr id="18" name="直線コネクタ 17">
            <a:extLst>
              <a:ext uri="{FF2B5EF4-FFF2-40B4-BE49-F238E27FC236}">
                <a16:creationId xmlns:a16="http://schemas.microsoft.com/office/drawing/2014/main" id="{6017EAFA-0C28-2D34-3AC6-C26671541B70}"/>
              </a:ext>
            </a:extLst>
          </p:cNvPr>
          <p:cNvCxnSpPr>
            <a:cxnSpLocks/>
          </p:cNvCxnSpPr>
          <p:nvPr/>
        </p:nvCxnSpPr>
        <p:spPr>
          <a:xfrm rot="16200000">
            <a:off x="3895514" y="2184821"/>
            <a:ext cx="90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>
            <a:extLst>
              <a:ext uri="{FF2B5EF4-FFF2-40B4-BE49-F238E27FC236}">
                <a16:creationId xmlns:a16="http://schemas.microsoft.com/office/drawing/2014/main" id="{786B726F-1083-7752-9530-494B6A6CC94B}"/>
              </a:ext>
            </a:extLst>
          </p:cNvPr>
          <p:cNvCxnSpPr>
            <a:cxnSpLocks/>
          </p:cNvCxnSpPr>
          <p:nvPr/>
        </p:nvCxnSpPr>
        <p:spPr>
          <a:xfrm rot="16200000">
            <a:off x="3705225" y="2288516"/>
            <a:ext cx="10800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コネクタ 19">
            <a:extLst>
              <a:ext uri="{FF2B5EF4-FFF2-40B4-BE49-F238E27FC236}">
                <a16:creationId xmlns:a16="http://schemas.microsoft.com/office/drawing/2014/main" id="{047ED042-E940-B1E8-8F9A-F59A733E1EEA}"/>
              </a:ext>
            </a:extLst>
          </p:cNvPr>
          <p:cNvCxnSpPr>
            <a:cxnSpLocks/>
          </p:cNvCxnSpPr>
          <p:nvPr/>
        </p:nvCxnSpPr>
        <p:spPr>
          <a:xfrm rot="16200000">
            <a:off x="4109703" y="2090276"/>
            <a:ext cx="684000" cy="0"/>
          </a:xfrm>
          <a:prstGeom prst="line">
            <a:avLst/>
          </a:prstGeom>
          <a:ln w="28575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コネクタ 20">
            <a:extLst>
              <a:ext uri="{FF2B5EF4-FFF2-40B4-BE49-F238E27FC236}">
                <a16:creationId xmlns:a16="http://schemas.microsoft.com/office/drawing/2014/main" id="{F8532DC4-B25C-8D24-FB81-A259C6E79755}"/>
              </a:ext>
            </a:extLst>
          </p:cNvPr>
          <p:cNvCxnSpPr>
            <a:cxnSpLocks/>
          </p:cNvCxnSpPr>
          <p:nvPr/>
        </p:nvCxnSpPr>
        <p:spPr>
          <a:xfrm rot="16200000">
            <a:off x="4317690" y="1996412"/>
            <a:ext cx="504000" cy="0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93A208A9-1A11-0BF5-8AB5-9BF37D70D4F4}"/>
              </a:ext>
            </a:extLst>
          </p:cNvPr>
          <p:cNvSpPr txBox="1"/>
          <p:nvPr/>
        </p:nvSpPr>
        <p:spPr>
          <a:xfrm>
            <a:off x="3225603" y="1265689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061100A5-6BCF-0C11-3819-EFF108E9D885}"/>
              </a:ext>
            </a:extLst>
          </p:cNvPr>
          <p:cNvSpPr txBox="1"/>
          <p:nvPr/>
        </p:nvSpPr>
        <p:spPr>
          <a:xfrm>
            <a:off x="5105262" y="1280994"/>
            <a:ext cx="369332" cy="7078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l"/>
            <a:r>
              <a:rPr kumimoji="1" lang="ja-JP" altLang="en-US" sz="1200" dirty="0"/>
              <a:t>スレーブ</a:t>
            </a: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7AADA6B8-D0AE-3382-EBD6-E2D085681DC6}"/>
              </a:ext>
            </a:extLst>
          </p:cNvPr>
          <p:cNvSpPr/>
          <p:nvPr/>
        </p:nvSpPr>
        <p:spPr>
          <a:xfrm>
            <a:off x="1878649" y="1262840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A289A564-A424-31F1-CFE1-DD9512C7EDC3}"/>
              </a:ext>
            </a:extLst>
          </p:cNvPr>
          <p:cNvSpPr/>
          <p:nvPr/>
        </p:nvSpPr>
        <p:spPr>
          <a:xfrm>
            <a:off x="3751980" y="1294902"/>
            <a:ext cx="1375533" cy="52286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周辺回路</a:t>
            </a:r>
            <a:r>
              <a:rPr kumimoji="1" lang="en-US" altLang="ja-JP" sz="1200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D8C593B0-F989-3631-BFB8-5D1D3B9024E4}"/>
              </a:ext>
            </a:extLst>
          </p:cNvPr>
          <p:cNvSpPr/>
          <p:nvPr/>
        </p:nvSpPr>
        <p:spPr>
          <a:xfrm>
            <a:off x="997333" y="2155315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BFD142DD-A787-143F-E03C-4AB934CDFC46}"/>
              </a:ext>
            </a:extLst>
          </p:cNvPr>
          <p:cNvSpPr/>
          <p:nvPr/>
        </p:nvSpPr>
        <p:spPr>
          <a:xfrm>
            <a:off x="1324668" y="2161038"/>
            <a:ext cx="227047" cy="2100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DF4583F5-51E8-E5E4-F4B5-443AB79B3293}"/>
              </a:ext>
            </a:extLst>
          </p:cNvPr>
          <p:cNvSpPr txBox="1"/>
          <p:nvPr/>
        </p:nvSpPr>
        <p:spPr>
          <a:xfrm>
            <a:off x="5860612" y="2098142"/>
            <a:ext cx="2662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マスター入力</a:t>
            </a:r>
            <a:r>
              <a:rPr kumimoji="1" lang="en-US" altLang="ja-JP" sz="1200" dirty="0"/>
              <a:t>,</a:t>
            </a:r>
            <a:r>
              <a:rPr kumimoji="1" lang="ja-JP" altLang="en-US" sz="1200" dirty="0"/>
              <a:t>スレーブ出力 </a:t>
            </a:r>
            <a:r>
              <a:rPr kumimoji="1" lang="en-US" altLang="ja-JP" sz="1200" dirty="0"/>
              <a:t>: MISO</a:t>
            </a:r>
            <a:endParaRPr kumimoji="1" lang="ja-JP" altLang="en-US" sz="1200" dirty="0"/>
          </a:p>
        </p:txBody>
      </p:sp>
      <p:cxnSp>
        <p:nvCxnSpPr>
          <p:cNvPr id="34" name="コネクタ: カギ線 33">
            <a:extLst>
              <a:ext uri="{FF2B5EF4-FFF2-40B4-BE49-F238E27FC236}">
                <a16:creationId xmlns:a16="http://schemas.microsoft.com/office/drawing/2014/main" id="{62FA1385-4653-46EE-A350-195078DAE07A}"/>
              </a:ext>
            </a:extLst>
          </p:cNvPr>
          <p:cNvCxnSpPr>
            <a:cxnSpLocks/>
            <a:stCxn id="31" idx="0"/>
            <a:endCxn id="28" idx="0"/>
          </p:cNvCxnSpPr>
          <p:nvPr/>
        </p:nvCxnSpPr>
        <p:spPr>
          <a:xfrm rot="5400000" flipH="1" flipV="1">
            <a:off x="1553205" y="1147827"/>
            <a:ext cx="898198" cy="1128224"/>
          </a:xfrm>
          <a:prstGeom prst="bentConnector3">
            <a:avLst>
              <a:gd name="adj1" fmla="val 11297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コネクタ: カギ線 36">
            <a:extLst>
              <a:ext uri="{FF2B5EF4-FFF2-40B4-BE49-F238E27FC236}">
                <a16:creationId xmlns:a16="http://schemas.microsoft.com/office/drawing/2014/main" id="{7E8A76A4-53D6-5148-C5C2-D14A862915D2}"/>
              </a:ext>
            </a:extLst>
          </p:cNvPr>
          <p:cNvCxnSpPr>
            <a:stCxn id="30" idx="0"/>
            <a:endCxn id="29" idx="0"/>
          </p:cNvCxnSpPr>
          <p:nvPr/>
        </p:nvCxnSpPr>
        <p:spPr>
          <a:xfrm rot="5400000" flipH="1" flipV="1">
            <a:off x="2345096" y="60664"/>
            <a:ext cx="860413" cy="3328890"/>
          </a:xfrm>
          <a:prstGeom prst="bentConnector3">
            <a:avLst>
              <a:gd name="adj1" fmla="val 151252"/>
            </a:avLst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D31D89D5-2037-6303-5D70-3FBA2A4C0E8E}"/>
              </a:ext>
            </a:extLst>
          </p:cNvPr>
          <p:cNvSpPr/>
          <p:nvPr/>
        </p:nvSpPr>
        <p:spPr>
          <a:xfrm>
            <a:off x="808212" y="2106072"/>
            <a:ext cx="951151" cy="84950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MCU</a:t>
            </a:r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33855EE5-9627-5002-5490-96932CE0EFEC}"/>
              </a:ext>
            </a:extLst>
          </p:cNvPr>
          <p:cNvSpPr txBox="1"/>
          <p:nvPr/>
        </p:nvSpPr>
        <p:spPr>
          <a:xfrm>
            <a:off x="889370" y="2961270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マスター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BAF97BB6-0871-65E1-6577-AB46FBC7BAC7}"/>
              </a:ext>
            </a:extLst>
          </p:cNvPr>
          <p:cNvSpPr txBox="1"/>
          <p:nvPr/>
        </p:nvSpPr>
        <p:spPr>
          <a:xfrm>
            <a:off x="1513418" y="893991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チップセレクト</a:t>
            </a:r>
          </a:p>
        </p:txBody>
      </p:sp>
      <p:sp>
        <p:nvSpPr>
          <p:cNvPr id="44" name="四角形: 角を丸くする 43">
            <a:extLst>
              <a:ext uri="{FF2B5EF4-FFF2-40B4-BE49-F238E27FC236}">
                <a16:creationId xmlns:a16="http://schemas.microsoft.com/office/drawing/2014/main" id="{333B48DF-B2FA-551F-1E4F-10045CF4B2C1}"/>
              </a:ext>
            </a:extLst>
          </p:cNvPr>
          <p:cNvSpPr/>
          <p:nvPr/>
        </p:nvSpPr>
        <p:spPr>
          <a:xfrm>
            <a:off x="5691255" y="938818"/>
            <a:ext cx="3044067" cy="624526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dirty="0">
                <a:solidFill>
                  <a:schemeClr val="tx1"/>
                </a:solidFill>
              </a:rPr>
              <a:t>SD, </a:t>
            </a:r>
            <a:r>
              <a:rPr kumimoji="1" lang="ja-JP" altLang="en-US" dirty="0">
                <a:solidFill>
                  <a:schemeClr val="tx1"/>
                </a:solidFill>
              </a:rPr>
              <a:t>イーサネット等は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この</a:t>
            </a:r>
            <a:r>
              <a:rPr kumimoji="1" lang="en-US" altLang="ja-JP" dirty="0">
                <a:solidFill>
                  <a:schemeClr val="tx1"/>
                </a:solidFill>
              </a:rPr>
              <a:t>I/F</a:t>
            </a:r>
            <a:r>
              <a:rPr kumimoji="1" lang="ja-JP" altLang="en-US" dirty="0">
                <a:solidFill>
                  <a:schemeClr val="tx1"/>
                </a:solidFill>
              </a:rPr>
              <a:t>を利用</a:t>
            </a:r>
            <a:endParaRPr kumimoji="1" lang="en-US" altLang="ja-JP" dirty="0">
              <a:solidFill>
                <a:schemeClr val="tx1"/>
              </a:solidFill>
            </a:endParaRP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AEC69FB-CD9A-45EB-CC8C-8411E4445B8E}"/>
              </a:ext>
            </a:extLst>
          </p:cNvPr>
          <p:cNvSpPr txBox="1"/>
          <p:nvPr/>
        </p:nvSpPr>
        <p:spPr>
          <a:xfrm>
            <a:off x="5617457" y="1873392"/>
            <a:ext cx="32431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端子の名前</a:t>
            </a:r>
            <a:r>
              <a:rPr kumimoji="1" lang="en-US" altLang="ja-JP" sz="1200" dirty="0">
                <a:solidFill>
                  <a:srgbClr val="FF0000"/>
                </a:solidFill>
              </a:rPr>
              <a:t>(</a:t>
            </a:r>
            <a:r>
              <a:rPr kumimoji="1" lang="ja-JP" altLang="en-US" sz="1200" dirty="0">
                <a:solidFill>
                  <a:srgbClr val="FF0000"/>
                </a:solidFill>
              </a:rPr>
              <a:t>呼び方</a:t>
            </a:r>
            <a:r>
              <a:rPr kumimoji="1" lang="en-US" altLang="ja-JP" sz="1200" dirty="0">
                <a:solidFill>
                  <a:srgbClr val="FF0000"/>
                </a:solidFill>
              </a:rPr>
              <a:t>)</a:t>
            </a:r>
            <a:r>
              <a:rPr kumimoji="1" lang="ja-JP" altLang="en-US" sz="1200" dirty="0">
                <a:solidFill>
                  <a:srgbClr val="FF0000"/>
                </a:solidFill>
              </a:rPr>
              <a:t>はいくつかの流派がある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E5D80DD4-DAB9-BB40-7DE4-6CC56CB3085C}"/>
              </a:ext>
            </a:extLst>
          </p:cNvPr>
          <p:cNvSpPr txBox="1"/>
          <p:nvPr/>
        </p:nvSpPr>
        <p:spPr>
          <a:xfrm>
            <a:off x="5066515" y="3214626"/>
            <a:ext cx="394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>
                <a:solidFill>
                  <a:srgbClr val="FF0000"/>
                </a:solidFill>
              </a:rPr>
              <a:t>Seeed</a:t>
            </a:r>
            <a:r>
              <a:rPr kumimoji="1" lang="en-US" altLang="ja-JP" dirty="0">
                <a:solidFill>
                  <a:srgbClr val="FF0000"/>
                </a:solidFill>
              </a:rPr>
              <a:t> Studio</a:t>
            </a:r>
            <a:r>
              <a:rPr kumimoji="1" lang="ja-JP" altLang="en-US" dirty="0">
                <a:solidFill>
                  <a:srgbClr val="FF0000"/>
                </a:solidFill>
              </a:rPr>
              <a:t>の</a:t>
            </a:r>
            <a:r>
              <a:rPr kumimoji="1" lang="en-US" altLang="ja-JP" dirty="0">
                <a:solidFill>
                  <a:srgbClr val="FF0000"/>
                </a:solidFill>
              </a:rPr>
              <a:t>Grove</a:t>
            </a:r>
            <a:r>
              <a:rPr kumimoji="1" lang="ja-JP" altLang="en-US" dirty="0">
                <a:solidFill>
                  <a:srgbClr val="FF0000"/>
                </a:solidFill>
              </a:rPr>
              <a:t>は未サポート</a:t>
            </a:r>
          </a:p>
        </p:txBody>
      </p:sp>
    </p:spTree>
    <p:extLst>
      <p:ext uri="{BB962C8B-B14F-4D97-AF65-F5344CB8AC3E}">
        <p14:creationId xmlns:p14="http://schemas.microsoft.com/office/powerpoint/2010/main" val="4205939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D9CCAF0-EC83-E73E-7E97-5BBE7115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本プロジェクトの対象</a:t>
            </a:r>
          </a:p>
        </p:txBody>
      </p:sp>
      <p:sp>
        <p:nvSpPr>
          <p:cNvPr id="11" name="コンテンツ プレースホルダー 10">
            <a:extLst>
              <a:ext uri="{FF2B5EF4-FFF2-40B4-BE49-F238E27FC236}">
                <a16:creationId xmlns:a16="http://schemas.microsoft.com/office/drawing/2014/main" id="{A6043642-141E-B949-BBA0-47E3A1E7614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システム全体の構成</a:t>
            </a:r>
          </a:p>
        </p:txBody>
      </p:sp>
      <p:sp>
        <p:nvSpPr>
          <p:cNvPr id="12" name="コンテンツ プレースホルダー 11">
            <a:extLst>
              <a:ext uri="{FF2B5EF4-FFF2-40B4-BE49-F238E27FC236}">
                <a16:creationId xmlns:a16="http://schemas.microsoft.com/office/drawing/2014/main" id="{32610AF8-DE18-B40A-C493-193DFEA5917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センサ部分の論理構成</a:t>
            </a:r>
          </a:p>
        </p:txBody>
      </p:sp>
      <p:sp>
        <p:nvSpPr>
          <p:cNvPr id="3" name="雲 2">
            <a:extLst>
              <a:ext uri="{FF2B5EF4-FFF2-40B4-BE49-F238E27FC236}">
                <a16:creationId xmlns:a16="http://schemas.microsoft.com/office/drawing/2014/main" id="{92C95531-AB78-C117-4389-7F768C78FA70}"/>
              </a:ext>
            </a:extLst>
          </p:cNvPr>
          <p:cNvSpPr/>
          <p:nvPr/>
        </p:nvSpPr>
        <p:spPr>
          <a:xfrm>
            <a:off x="362374" y="2323924"/>
            <a:ext cx="1687848" cy="687600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5FA075A-9920-EF10-357D-C69D94193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548" y="1717089"/>
            <a:ext cx="567500" cy="67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9E25E87E-6448-8E61-E1C4-9FED92CC9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448" y="3456896"/>
            <a:ext cx="437769" cy="457200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09FDCFAB-BCF3-B441-32E4-8759842482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871" y="3363684"/>
            <a:ext cx="571500" cy="5715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E4416FD-2481-53D1-2C4F-840792A28D75}"/>
              </a:ext>
            </a:extLst>
          </p:cNvPr>
          <p:cNvSpPr txBox="1"/>
          <p:nvPr/>
        </p:nvSpPr>
        <p:spPr>
          <a:xfrm>
            <a:off x="745834" y="3990626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各種センサ</a:t>
            </a:r>
          </a:p>
        </p:txBody>
      </p:sp>
      <p:cxnSp>
        <p:nvCxnSpPr>
          <p:cNvPr id="9" name="直線矢印コネクタ 8">
            <a:extLst>
              <a:ext uri="{FF2B5EF4-FFF2-40B4-BE49-F238E27FC236}">
                <a16:creationId xmlns:a16="http://schemas.microsoft.com/office/drawing/2014/main" id="{8200E6A9-4CD8-572D-C94D-A6F3E99DF2D1}"/>
              </a:ext>
            </a:extLst>
          </p:cNvPr>
          <p:cNvCxnSpPr>
            <a:cxnSpLocks/>
            <a:endCxn id="4" idx="2"/>
          </p:cNvCxnSpPr>
          <p:nvPr/>
        </p:nvCxnSpPr>
        <p:spPr>
          <a:xfrm flipV="1">
            <a:off x="1049871" y="2387459"/>
            <a:ext cx="156427" cy="1070145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99EB39B-3C9E-FA07-413C-C931099132DD}"/>
              </a:ext>
            </a:extLst>
          </p:cNvPr>
          <p:cNvSpPr txBox="1"/>
          <p:nvPr/>
        </p:nvSpPr>
        <p:spPr>
          <a:xfrm>
            <a:off x="1101487" y="3086685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測定データ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0027D895-56F3-2E5C-A90B-52EE5BBF0D24}"/>
              </a:ext>
            </a:extLst>
          </p:cNvPr>
          <p:cNvSpPr txBox="1"/>
          <p:nvPr/>
        </p:nvSpPr>
        <p:spPr>
          <a:xfrm>
            <a:off x="628273" y="1384648"/>
            <a:ext cx="12618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クラウドアプリ</a:t>
            </a:r>
          </a:p>
        </p:txBody>
      </p:sp>
      <p:pic>
        <p:nvPicPr>
          <p:cNvPr id="14" name="Picture 14">
            <a:extLst>
              <a:ext uri="{FF2B5EF4-FFF2-40B4-BE49-F238E27FC236}">
                <a16:creationId xmlns:a16="http://schemas.microsoft.com/office/drawing/2014/main" id="{DAE7B8AB-714A-6B43-4EA3-D7188A6C1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9982" y="1661647"/>
            <a:ext cx="613791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直線矢印コネクタ 15">
            <a:extLst>
              <a:ext uri="{FF2B5EF4-FFF2-40B4-BE49-F238E27FC236}">
                <a16:creationId xmlns:a16="http://schemas.microsoft.com/office/drawing/2014/main" id="{33E63256-D4F3-3C7B-27C7-9046F10C8F44}"/>
              </a:ext>
            </a:extLst>
          </p:cNvPr>
          <p:cNvCxnSpPr>
            <a:stCxn id="4" idx="3"/>
            <a:endCxn id="14" idx="1"/>
          </p:cNvCxnSpPr>
          <p:nvPr/>
        </p:nvCxnSpPr>
        <p:spPr>
          <a:xfrm>
            <a:off x="1490048" y="2052274"/>
            <a:ext cx="1499934" cy="66573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3A4BD714-3A07-FDE4-1C64-C0C4F4AAD1AD}"/>
              </a:ext>
            </a:extLst>
          </p:cNvPr>
          <p:cNvSpPr txBox="1"/>
          <p:nvPr/>
        </p:nvSpPr>
        <p:spPr>
          <a:xfrm>
            <a:off x="1803766" y="1819854"/>
            <a:ext cx="11769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指示</a:t>
            </a:r>
            <a:r>
              <a:rPr kumimoji="1" lang="en-US" altLang="ja-JP" sz="1200" dirty="0"/>
              <a:t>/</a:t>
            </a:r>
            <a:r>
              <a:rPr kumimoji="1" lang="ja-JP" altLang="en-US" sz="1200" dirty="0"/>
              <a:t>情報提供</a:t>
            </a:r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03AE0AF8-9EC8-6017-83A6-61AEF6FE51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7719" y="2796864"/>
            <a:ext cx="623888" cy="688658"/>
          </a:xfrm>
          <a:prstGeom prst="rect">
            <a:avLst/>
          </a:prstGeom>
        </p:spPr>
      </p:pic>
      <p:pic>
        <p:nvPicPr>
          <p:cNvPr id="19" name="Picture 6">
            <a:extLst>
              <a:ext uri="{FF2B5EF4-FFF2-40B4-BE49-F238E27FC236}">
                <a16:creationId xmlns:a16="http://schemas.microsoft.com/office/drawing/2014/main" id="{73E96800-9DFB-FC6F-3E1C-F6DD23F444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4" t="1001" r="17586" b="60851"/>
          <a:stretch/>
        </p:blipFill>
        <p:spPr bwMode="auto">
          <a:xfrm>
            <a:off x="2504693" y="3488660"/>
            <a:ext cx="773682" cy="33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FE69A04-2677-125C-BA30-10B9EFF6173E}"/>
              </a:ext>
            </a:extLst>
          </p:cNvPr>
          <p:cNvCxnSpPr>
            <a:cxnSpLocks/>
          </p:cNvCxnSpPr>
          <p:nvPr/>
        </p:nvCxnSpPr>
        <p:spPr>
          <a:xfrm>
            <a:off x="1499339" y="2196717"/>
            <a:ext cx="1201570" cy="1105960"/>
          </a:xfrm>
          <a:prstGeom prst="straightConnector1">
            <a:avLst/>
          </a:prstGeom>
          <a:ln w="9525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FFD5DE42-0BE3-F60C-6034-CC6EBEE45117}"/>
              </a:ext>
            </a:extLst>
          </p:cNvPr>
          <p:cNvSpPr txBox="1"/>
          <p:nvPr/>
        </p:nvSpPr>
        <p:spPr>
          <a:xfrm>
            <a:off x="2303124" y="2812612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制御</a:t>
            </a:r>
          </a:p>
        </p:txBody>
      </p:sp>
      <p:sp>
        <p:nvSpPr>
          <p:cNvPr id="23" name="四角形: 角を丸くする 22">
            <a:extLst>
              <a:ext uri="{FF2B5EF4-FFF2-40B4-BE49-F238E27FC236}">
                <a16:creationId xmlns:a16="http://schemas.microsoft.com/office/drawing/2014/main" id="{48660E2F-56BD-66B1-A745-97B2912D76F7}"/>
              </a:ext>
            </a:extLst>
          </p:cNvPr>
          <p:cNvSpPr/>
          <p:nvPr/>
        </p:nvSpPr>
        <p:spPr>
          <a:xfrm>
            <a:off x="387784" y="3289052"/>
            <a:ext cx="1415982" cy="978573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F13D837-BE1B-996F-D34D-C01A5E607B53}"/>
              </a:ext>
            </a:extLst>
          </p:cNvPr>
          <p:cNvSpPr txBox="1"/>
          <p:nvPr/>
        </p:nvSpPr>
        <p:spPr>
          <a:xfrm>
            <a:off x="234000" y="4285127"/>
            <a:ext cx="1723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>
                <a:solidFill>
                  <a:srgbClr val="FF0000"/>
                </a:solidFill>
              </a:rPr>
              <a:t>本プロジェクトの対象</a:t>
            </a:r>
          </a:p>
        </p:txBody>
      </p:sp>
      <p:sp>
        <p:nvSpPr>
          <p:cNvPr id="25" name="雲 24">
            <a:extLst>
              <a:ext uri="{FF2B5EF4-FFF2-40B4-BE49-F238E27FC236}">
                <a16:creationId xmlns:a16="http://schemas.microsoft.com/office/drawing/2014/main" id="{5E1AD909-D800-E004-1F13-41D77C28E368}"/>
              </a:ext>
            </a:extLst>
          </p:cNvPr>
          <p:cNvSpPr/>
          <p:nvPr/>
        </p:nvSpPr>
        <p:spPr>
          <a:xfrm>
            <a:off x="5676335" y="3248315"/>
            <a:ext cx="1837268" cy="833967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センサ専用</a:t>
            </a:r>
            <a:endParaRPr kumimoji="1" lang="en-US" altLang="ja-JP" sz="1200" dirty="0">
              <a:solidFill>
                <a:schemeClr val="tx1"/>
              </a:solidFill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ネットワーク</a:t>
            </a:r>
          </a:p>
        </p:txBody>
      </p:sp>
      <p:sp>
        <p:nvSpPr>
          <p:cNvPr id="26" name="雲 25">
            <a:extLst>
              <a:ext uri="{FF2B5EF4-FFF2-40B4-BE49-F238E27FC236}">
                <a16:creationId xmlns:a16="http://schemas.microsoft.com/office/drawing/2014/main" id="{78D3A549-010C-FEEF-D87E-AAE134C813D8}"/>
              </a:ext>
            </a:extLst>
          </p:cNvPr>
          <p:cNvSpPr/>
          <p:nvPr/>
        </p:nvSpPr>
        <p:spPr>
          <a:xfrm>
            <a:off x="5676335" y="2005830"/>
            <a:ext cx="2189147" cy="1099819"/>
          </a:xfrm>
          <a:prstGeom prst="cloud">
            <a:avLst/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インターネット</a:t>
            </a:r>
          </a:p>
        </p:txBody>
      </p:sp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A34F46A1-81BC-2026-0E07-68D84E3B28D7}"/>
              </a:ext>
            </a:extLst>
          </p:cNvPr>
          <p:cNvSpPr/>
          <p:nvPr/>
        </p:nvSpPr>
        <p:spPr>
          <a:xfrm>
            <a:off x="6256302" y="2819480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 GW</a:t>
            </a:r>
          </a:p>
          <a:p>
            <a:pPr algn="ctr"/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</a:t>
            </a:r>
            <a:r>
              <a:rPr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ゲートウェイ</a:t>
            </a:r>
            <a:r>
              <a:rPr lang="en-US" altLang="ja-JP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)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1C3A1BDB-9D86-94DE-94B5-82BF601AC30A}"/>
              </a:ext>
            </a:extLst>
          </p:cNvPr>
          <p:cNvSpPr/>
          <p:nvPr/>
        </p:nvSpPr>
        <p:spPr>
          <a:xfrm>
            <a:off x="6265458" y="1611631"/>
            <a:ext cx="1327573" cy="602826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IoT</a:t>
            </a:r>
            <a:r>
              <a:rPr kumimoji="1" lang="ja-JP" altLang="en-US" sz="14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</a:rPr>
              <a:t>サーバ</a:t>
            </a:r>
            <a:endParaRPr kumimoji="1" lang="ja-JP" altLang="en-US" sz="14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正方形/長方形 28">
            <a:extLst>
              <a:ext uri="{FF2B5EF4-FFF2-40B4-BE49-F238E27FC236}">
                <a16:creationId xmlns:a16="http://schemas.microsoft.com/office/drawing/2014/main" id="{443F33BA-B06F-2CF2-C858-C047F1835B4A}"/>
              </a:ext>
            </a:extLst>
          </p:cNvPr>
          <p:cNvSpPr/>
          <p:nvPr/>
        </p:nvSpPr>
        <p:spPr>
          <a:xfrm>
            <a:off x="5279673" y="3685620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B9466480-F2F0-8D7F-278B-B93AB909BDDD}"/>
              </a:ext>
            </a:extLst>
          </p:cNvPr>
          <p:cNvSpPr/>
          <p:nvPr/>
        </p:nvSpPr>
        <p:spPr>
          <a:xfrm>
            <a:off x="6122953" y="3959517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7E6AAD5-459C-4A5F-3C4C-412CD56C25A6}"/>
              </a:ext>
            </a:extLst>
          </p:cNvPr>
          <p:cNvSpPr/>
          <p:nvPr/>
        </p:nvSpPr>
        <p:spPr>
          <a:xfrm>
            <a:off x="7079262" y="3799919"/>
            <a:ext cx="677334" cy="31919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ja-JP" altLang="en-US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2" name="フリーフォーム: 図形 31">
            <a:extLst>
              <a:ext uri="{FF2B5EF4-FFF2-40B4-BE49-F238E27FC236}">
                <a16:creationId xmlns:a16="http://schemas.microsoft.com/office/drawing/2014/main" id="{1218D67E-10B1-1288-28F3-8DB6E9344815}"/>
              </a:ext>
            </a:extLst>
          </p:cNvPr>
          <p:cNvSpPr/>
          <p:nvPr/>
        </p:nvSpPr>
        <p:spPr>
          <a:xfrm flipH="1">
            <a:off x="5548915" y="3101842"/>
            <a:ext cx="663786" cy="60282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3786" h="602827">
                <a:moveTo>
                  <a:pt x="663786" y="602827"/>
                </a:moveTo>
                <a:cubicBezTo>
                  <a:pt x="631048" y="504049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34CFD058-4F72-2B43-9809-36449F646E7D}"/>
              </a:ext>
            </a:extLst>
          </p:cNvPr>
          <p:cNvSpPr txBox="1"/>
          <p:nvPr/>
        </p:nvSpPr>
        <p:spPr>
          <a:xfrm>
            <a:off x="5028260" y="2960545"/>
            <a:ext cx="9541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データ送信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(push)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4" name="フリーフォーム: 図形 33">
            <a:extLst>
              <a:ext uri="{FF2B5EF4-FFF2-40B4-BE49-F238E27FC236}">
                <a16:creationId xmlns:a16="http://schemas.microsoft.com/office/drawing/2014/main" id="{C9B2E603-9B79-6D9B-D8A6-1898D0F54249}"/>
              </a:ext>
            </a:extLst>
          </p:cNvPr>
          <p:cNvSpPr/>
          <p:nvPr/>
        </p:nvSpPr>
        <p:spPr>
          <a:xfrm>
            <a:off x="7583876" y="1901235"/>
            <a:ext cx="437850" cy="1148517"/>
          </a:xfrm>
          <a:custGeom>
            <a:avLst/>
            <a:gdLst>
              <a:gd name="connsiteX0" fmla="*/ 663786 w 663786"/>
              <a:gd name="connsiteY0" fmla="*/ 602827 h 602827"/>
              <a:gd name="connsiteX1" fmla="*/ 487680 w 663786"/>
              <a:gd name="connsiteY1" fmla="*/ 304800 h 602827"/>
              <a:gd name="connsiteX2" fmla="*/ 0 w 663786"/>
              <a:gd name="connsiteY2" fmla="*/ 0 h 602827"/>
              <a:gd name="connsiteX0" fmla="*/ 192490 w 505618"/>
              <a:gd name="connsiteY0" fmla="*/ 681765 h 681765"/>
              <a:gd name="connsiteX1" fmla="*/ 487680 w 505618"/>
              <a:gd name="connsiteY1" fmla="*/ 304800 h 681765"/>
              <a:gd name="connsiteX2" fmla="*/ 0 w 505618"/>
              <a:gd name="connsiteY2" fmla="*/ 0 h 681765"/>
              <a:gd name="connsiteX0" fmla="*/ 192490 w 521536"/>
              <a:gd name="connsiteY0" fmla="*/ 681765 h 681765"/>
              <a:gd name="connsiteX1" fmla="*/ 487680 w 521536"/>
              <a:gd name="connsiteY1" fmla="*/ 304800 h 681765"/>
              <a:gd name="connsiteX2" fmla="*/ 0 w 521536"/>
              <a:gd name="connsiteY2" fmla="*/ 0 h 681765"/>
              <a:gd name="connsiteX0" fmla="*/ 480 w 507905"/>
              <a:gd name="connsiteY0" fmla="*/ 687209 h 687209"/>
              <a:gd name="connsiteX1" fmla="*/ 487680 w 507905"/>
              <a:gd name="connsiteY1" fmla="*/ 304800 h 687209"/>
              <a:gd name="connsiteX2" fmla="*/ 0 w 507905"/>
              <a:gd name="connsiteY2" fmla="*/ 0 h 68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905" h="687209">
                <a:moveTo>
                  <a:pt x="480" y="687209"/>
                </a:moveTo>
                <a:cubicBezTo>
                  <a:pt x="229572" y="596598"/>
                  <a:pt x="598311" y="405271"/>
                  <a:pt x="487680" y="304800"/>
                </a:cubicBezTo>
                <a:cubicBezTo>
                  <a:pt x="377049" y="204329"/>
                  <a:pt x="188524" y="102164"/>
                  <a:pt x="0" y="0"/>
                </a:cubicBezTo>
              </a:path>
            </a:pathLst>
          </a:custGeom>
          <a:noFill/>
          <a:ln w="38100"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721FF85A-96CB-E76B-6B46-6972CBAEA58D}"/>
              </a:ext>
            </a:extLst>
          </p:cNvPr>
          <p:cNvSpPr txBox="1"/>
          <p:nvPr/>
        </p:nvSpPr>
        <p:spPr>
          <a:xfrm>
            <a:off x="7760301" y="1706401"/>
            <a:ext cx="8002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lang="ja-JP" altLang="en-US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アクセス</a:t>
            </a:r>
            <a:endParaRPr lang="en-US" altLang="ja-JP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en-US" altLang="ja-JP" sz="1200" dirty="0">
                <a:latin typeface="メイリオ" panose="020B0604030504040204" pitchFamily="50" charset="-128"/>
                <a:ea typeface="メイリオ" panose="020B0604030504040204" pitchFamily="50" charset="-128"/>
                <a:cs typeface="Arial" panose="020B0604020202020204" pitchFamily="34" charset="0"/>
              </a:rPr>
              <a:t>(pull)</a:t>
            </a:r>
            <a:endParaRPr kumimoji="1" lang="ja-JP" altLang="en-US" sz="1200" dirty="0">
              <a:latin typeface="メイリオ" panose="020B0604030504040204" pitchFamily="50" charset="-128"/>
              <a:ea typeface="メイリオ" panose="020B0604030504040204" pitchFamily="50" charset="-128"/>
              <a:cs typeface="Arial" panose="020B0604020202020204" pitchFamily="34" charset="0"/>
            </a:endParaRPr>
          </a:p>
        </p:txBody>
      </p:sp>
      <p:sp>
        <p:nvSpPr>
          <p:cNvPr id="36" name="吹き出し: 四角形 35">
            <a:extLst>
              <a:ext uri="{FF2B5EF4-FFF2-40B4-BE49-F238E27FC236}">
                <a16:creationId xmlns:a16="http://schemas.microsoft.com/office/drawing/2014/main" id="{DBB689DD-5C79-194F-EB1A-DFCC96BCCC3E}"/>
              </a:ext>
            </a:extLst>
          </p:cNvPr>
          <p:cNvSpPr/>
          <p:nvPr/>
        </p:nvSpPr>
        <p:spPr>
          <a:xfrm>
            <a:off x="7929870" y="2960545"/>
            <a:ext cx="677334" cy="657013"/>
          </a:xfrm>
          <a:prstGeom prst="wedgeRectCallout">
            <a:avLst>
              <a:gd name="adj1" fmla="val -115504"/>
              <a:gd name="adj2" fmla="val -2137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センサ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データ</a:t>
            </a:r>
            <a:endParaRPr kumimoji="1" lang="en-US" altLang="ja-JP" sz="12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蓄積</a:t>
            </a:r>
          </a:p>
        </p:txBody>
      </p:sp>
      <p:pic>
        <p:nvPicPr>
          <p:cNvPr id="37" name="Picture 2">
            <a:extLst>
              <a:ext uri="{FF2B5EF4-FFF2-40B4-BE49-F238E27FC236}">
                <a16:creationId xmlns:a16="http://schemas.microsoft.com/office/drawing/2014/main" id="{FCA43C91-EC7F-432A-F4AB-49CB42F73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0619" y="2529268"/>
            <a:ext cx="496253" cy="53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吹き出し: 四角形 37">
            <a:extLst>
              <a:ext uri="{FF2B5EF4-FFF2-40B4-BE49-F238E27FC236}">
                <a16:creationId xmlns:a16="http://schemas.microsoft.com/office/drawing/2014/main" id="{0C94814C-1E2F-3BE4-1392-CBC5CA246977}"/>
              </a:ext>
            </a:extLst>
          </p:cNvPr>
          <p:cNvSpPr/>
          <p:nvPr/>
        </p:nvSpPr>
        <p:spPr>
          <a:xfrm>
            <a:off x="4597084" y="2419284"/>
            <a:ext cx="1014877" cy="428933"/>
          </a:xfrm>
          <a:prstGeom prst="wedgeRectCallout">
            <a:avLst>
              <a:gd name="adj1" fmla="val 30425"/>
              <a:gd name="adj2" fmla="val 80586"/>
            </a:avLst>
          </a:prstGeom>
          <a:solidFill>
            <a:srgbClr val="FFEF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MQTT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プロトコル</a:t>
            </a:r>
          </a:p>
        </p:txBody>
      </p:sp>
      <p:sp>
        <p:nvSpPr>
          <p:cNvPr id="39" name="吹き出し: 四角形 38">
            <a:extLst>
              <a:ext uri="{FF2B5EF4-FFF2-40B4-BE49-F238E27FC236}">
                <a16:creationId xmlns:a16="http://schemas.microsoft.com/office/drawing/2014/main" id="{9DFE31B0-50F8-32C2-62C3-A800CD186F91}"/>
              </a:ext>
            </a:extLst>
          </p:cNvPr>
          <p:cNvSpPr/>
          <p:nvPr/>
        </p:nvSpPr>
        <p:spPr>
          <a:xfrm>
            <a:off x="4759814" y="4100460"/>
            <a:ext cx="1172214" cy="461666"/>
          </a:xfrm>
          <a:prstGeom prst="wedgeRectCallout">
            <a:avLst>
              <a:gd name="adj1" fmla="val 18582"/>
              <a:gd name="adj2" fmla="val -7383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一定周期でデータ送信</a:t>
            </a:r>
          </a:p>
        </p:txBody>
      </p:sp>
    </p:spTree>
    <p:extLst>
      <p:ext uri="{BB962C8B-B14F-4D97-AF65-F5344CB8AC3E}">
        <p14:creationId xmlns:p14="http://schemas.microsoft.com/office/powerpoint/2010/main" val="3149769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F17E68-301C-6A1C-D334-D191A4B50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センサ端末として動作する</a:t>
            </a:r>
            <a:r>
              <a:rPr kumimoji="1" lang="en-US" altLang="ja-JP" dirty="0"/>
              <a:t>Arduino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2E41566-8280-0748-8F84-2BB00D12B9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ja-JP" altLang="en-US" dirty="0"/>
              <a:t>機種に対する制約</a:t>
            </a:r>
            <a:endParaRPr lang="en-US" altLang="ja-JP" dirty="0"/>
          </a:p>
          <a:p>
            <a:pPr lvl="1"/>
            <a:r>
              <a:rPr kumimoji="1" lang="ja-JP" altLang="en-US" dirty="0"/>
              <a:t>メインメモリ</a:t>
            </a:r>
            <a:r>
              <a:rPr kumimoji="1" lang="en-US" altLang="ja-JP" dirty="0"/>
              <a:t>(SRAM)</a:t>
            </a:r>
            <a:r>
              <a:rPr kumimoji="1" lang="ja-JP" altLang="en-US" dirty="0"/>
              <a:t>やプログラムサイズの大きさから，比較的高性能な機種が必要</a:t>
            </a:r>
            <a:endParaRPr kumimoji="1" lang="en-US" altLang="ja-JP" dirty="0"/>
          </a:p>
          <a:p>
            <a:pPr lvl="1"/>
            <a:endParaRPr kumimoji="1" lang="en-US" altLang="ja-JP" dirty="0"/>
          </a:p>
          <a:p>
            <a:r>
              <a:rPr kumimoji="1" lang="en-US" altLang="ja-JP" dirty="0"/>
              <a:t>Arduino</a:t>
            </a:r>
            <a:r>
              <a:rPr kumimoji="1" lang="ja-JP" altLang="en-US" dirty="0"/>
              <a:t>公式の</a:t>
            </a:r>
            <a:r>
              <a:rPr kumimoji="1" lang="ja-JP" altLang="en-US"/>
              <a:t>機種で動作確認</a:t>
            </a:r>
            <a:r>
              <a:rPr kumimoji="1" lang="ja-JP" altLang="en-US" dirty="0"/>
              <a:t>できているもの</a:t>
            </a:r>
            <a:endParaRPr kumimoji="1" lang="en-US" altLang="ja-JP" dirty="0"/>
          </a:p>
          <a:p>
            <a:pPr lvl="1"/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Zero, WiFi1010</a:t>
            </a:r>
          </a:p>
          <a:p>
            <a:pPr lvl="1"/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lang="en-US" altLang="ja-JP" dirty="0"/>
              <a:t>Nano 33 IoT</a:t>
            </a:r>
          </a:p>
          <a:p>
            <a:pPr lvl="1"/>
            <a:r>
              <a:rPr kumimoji="1" lang="en-US" altLang="ja-JP" dirty="0"/>
              <a:t>Classic</a:t>
            </a:r>
            <a:r>
              <a:rPr kumimoji="1" lang="ja-JP" altLang="en-US" dirty="0"/>
              <a:t>ファミリ</a:t>
            </a:r>
            <a:endParaRPr kumimoji="1" lang="en-US" altLang="ja-JP" dirty="0"/>
          </a:p>
          <a:p>
            <a:pPr lvl="2"/>
            <a:r>
              <a:rPr lang="en-US" altLang="ja-JP" dirty="0"/>
              <a:t>Uno R4</a:t>
            </a:r>
            <a:r>
              <a:rPr lang="ja-JP" altLang="en-US" dirty="0"/>
              <a:t>系列</a:t>
            </a:r>
            <a:r>
              <a:rPr lang="en-US" altLang="ja-JP" dirty="0"/>
              <a:t> (minima, </a:t>
            </a:r>
            <a:r>
              <a:rPr lang="en-US" altLang="ja-JP" dirty="0" err="1"/>
              <a:t>WiFi</a:t>
            </a:r>
            <a:r>
              <a:rPr lang="en-US" altLang="ja-JP" dirty="0"/>
              <a:t>)</a:t>
            </a:r>
            <a:endParaRPr kumimoji="1" lang="en-US" altLang="ja-JP" dirty="0"/>
          </a:p>
          <a:p>
            <a:pPr lvl="1"/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2"/>
            <a:r>
              <a:rPr kumimoji="1" lang="ja-JP" altLang="en-US" dirty="0"/>
              <a:t>なし</a:t>
            </a:r>
          </a:p>
        </p:txBody>
      </p:sp>
      <p:sp>
        <p:nvSpPr>
          <p:cNvPr id="4" name="四角形: 角を丸くする 3">
            <a:extLst>
              <a:ext uri="{FF2B5EF4-FFF2-40B4-BE49-F238E27FC236}">
                <a16:creationId xmlns:a16="http://schemas.microsoft.com/office/drawing/2014/main" id="{06B131CA-3A19-B717-CDEC-5BA1D55613C3}"/>
              </a:ext>
            </a:extLst>
          </p:cNvPr>
          <p:cNvSpPr/>
          <p:nvPr/>
        </p:nvSpPr>
        <p:spPr>
          <a:xfrm>
            <a:off x="4251485" y="2844000"/>
            <a:ext cx="4658515" cy="1298935"/>
          </a:xfrm>
          <a:prstGeom prst="roundRect">
            <a:avLst/>
          </a:prstGeom>
          <a:solidFill>
            <a:srgbClr val="FFFFE5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必要な機種および周辺回路は</a:t>
            </a:r>
            <a:endParaRPr kumimoji="1" lang="en-US" altLang="ja-JP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dirty="0">
                <a:solidFill>
                  <a:schemeClr val="tx1"/>
                </a:solidFill>
              </a:rPr>
              <a:t>管理者から借りる </a:t>
            </a:r>
            <a:r>
              <a:rPr kumimoji="1" lang="en-US" altLang="ja-JP" dirty="0">
                <a:solidFill>
                  <a:schemeClr val="tx1"/>
                </a:solidFill>
              </a:rPr>
              <a:t>or </a:t>
            </a:r>
            <a:r>
              <a:rPr kumimoji="1" lang="ja-JP" altLang="en-US" dirty="0">
                <a:solidFill>
                  <a:schemeClr val="tx1"/>
                </a:solidFill>
              </a:rPr>
              <a:t>自分で手配する</a:t>
            </a:r>
          </a:p>
        </p:txBody>
      </p:sp>
    </p:spTree>
    <p:extLst>
      <p:ext uri="{BB962C8B-B14F-4D97-AF65-F5344CB8AC3E}">
        <p14:creationId xmlns:p14="http://schemas.microsoft.com/office/powerpoint/2010/main" val="19105146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2D84EA2-6726-DDAE-D2AA-F528B9C77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MKR Zero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0A4D9C0-0356-B23B-FFC3-558B31898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2913" y="1005733"/>
            <a:ext cx="3876173" cy="3275055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FC81466B-2EBA-89B1-8CDE-837B7102968D}"/>
              </a:ext>
            </a:extLst>
          </p:cNvPr>
          <p:cNvSpPr/>
          <p:nvPr/>
        </p:nvSpPr>
        <p:spPr>
          <a:xfrm>
            <a:off x="4189304" y="1522703"/>
            <a:ext cx="1458429" cy="378829"/>
          </a:xfrm>
          <a:prstGeom prst="wedgeRectCallout">
            <a:avLst>
              <a:gd name="adj1" fmla="val -63659"/>
              <a:gd name="adj2" fmla="val 3758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8B98E54F-A2CD-BCCF-68AB-FAF2B838C701}"/>
              </a:ext>
            </a:extLst>
          </p:cNvPr>
          <p:cNvSpPr/>
          <p:nvPr/>
        </p:nvSpPr>
        <p:spPr>
          <a:xfrm>
            <a:off x="4397491" y="2756596"/>
            <a:ext cx="1042053" cy="493630"/>
          </a:xfrm>
          <a:prstGeom prst="wedgeRectCallout">
            <a:avLst>
              <a:gd name="adj1" fmla="val 17471"/>
              <a:gd name="adj2" fmla="val 7605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E6BE9F9-E9CC-2A16-C10A-2DB1106A046C}"/>
              </a:ext>
            </a:extLst>
          </p:cNvPr>
          <p:cNvSpPr/>
          <p:nvPr/>
        </p:nvSpPr>
        <p:spPr>
          <a:xfrm>
            <a:off x="934220" y="3235749"/>
            <a:ext cx="1878193" cy="732841"/>
          </a:xfrm>
          <a:prstGeom prst="wedgeRectCallout">
            <a:avLst>
              <a:gd name="adj1" fmla="val 56153"/>
              <a:gd name="adj2" fmla="val -386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8" name="図 7">
            <a:extLst>
              <a:ext uri="{FF2B5EF4-FFF2-40B4-BE49-F238E27FC236}">
                <a16:creationId xmlns:a16="http://schemas.microsoft.com/office/drawing/2014/main" id="{FB245DC1-2E6C-D79F-A4BA-08E983057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487" y="3571047"/>
            <a:ext cx="471556" cy="344820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B5BC93-38B5-A64F-F96C-3B0B495E884F}"/>
              </a:ext>
            </a:extLst>
          </p:cNvPr>
          <p:cNvSpPr txBox="1"/>
          <p:nvPr/>
        </p:nvSpPr>
        <p:spPr>
          <a:xfrm>
            <a:off x="3481465" y="4598921"/>
            <a:ext cx="5601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MKR Connector Carrier</a:t>
            </a:r>
            <a:r>
              <a:rPr kumimoji="1" lang="ja-JP" altLang="en-US" sz="1200" dirty="0"/>
              <a:t>の制限により，</a:t>
            </a:r>
            <a:r>
              <a:rPr kumimoji="1" lang="en-US" altLang="ja-JP" sz="1200" dirty="0"/>
              <a:t>LED</a:t>
            </a:r>
            <a:r>
              <a:rPr kumimoji="1" lang="ja-JP" altLang="en-US" sz="1200" dirty="0"/>
              <a:t>は変換ケーブルで配線が必要</a:t>
            </a:r>
          </a:p>
        </p:txBody>
      </p:sp>
    </p:spTree>
    <p:extLst>
      <p:ext uri="{BB962C8B-B14F-4D97-AF65-F5344CB8AC3E}">
        <p14:creationId xmlns:p14="http://schemas.microsoft.com/office/powerpoint/2010/main" val="14919815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0FB8BCB-62A8-02CC-39AB-C3A37649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  <a:endParaRPr kumimoji="1" lang="ja-JP" altLang="en-US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02F5D2AD-0699-4068-E5BD-257887350D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59" y="1150767"/>
            <a:ext cx="6523125" cy="3443296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A9FEDEE3-C337-CCC3-5D55-BCFBD198C2BF}"/>
              </a:ext>
            </a:extLst>
          </p:cNvPr>
          <p:cNvSpPr/>
          <p:nvPr/>
        </p:nvSpPr>
        <p:spPr>
          <a:xfrm>
            <a:off x="4975861" y="3936283"/>
            <a:ext cx="1458429" cy="494605"/>
          </a:xfrm>
          <a:prstGeom prst="wedgeRectCallout">
            <a:avLst>
              <a:gd name="adj1" fmla="val -17679"/>
              <a:gd name="adj2" fmla="val -106739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09FCC7DC-3841-F2C8-C6D4-2982F5839B70}"/>
              </a:ext>
            </a:extLst>
          </p:cNvPr>
          <p:cNvSpPr/>
          <p:nvPr/>
        </p:nvSpPr>
        <p:spPr>
          <a:xfrm>
            <a:off x="3362217" y="3545055"/>
            <a:ext cx="1042053" cy="447678"/>
          </a:xfrm>
          <a:prstGeom prst="wedgeRectCallout">
            <a:avLst>
              <a:gd name="adj1" fmla="val 16759"/>
              <a:gd name="adj2" fmla="val 838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20888B9-1252-77E5-4D15-2550C2BD2AD5}"/>
              </a:ext>
            </a:extLst>
          </p:cNvPr>
          <p:cNvSpPr/>
          <p:nvPr/>
        </p:nvSpPr>
        <p:spPr>
          <a:xfrm>
            <a:off x="3024603" y="1031399"/>
            <a:ext cx="1878193" cy="732841"/>
          </a:xfrm>
          <a:prstGeom prst="wedgeRectCallout">
            <a:avLst>
              <a:gd name="adj1" fmla="val -48073"/>
              <a:gd name="adj2" fmla="val 849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37A056C5-1FC4-1DC2-9D2D-7C85680869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3870" y="1366697"/>
            <a:ext cx="471556" cy="3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842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34A6930-0516-AFF9-6ECE-2BBFE1158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Nano 33 IoT</a:t>
            </a:r>
            <a:endParaRPr kumimoji="1" lang="ja-JP" altLang="en-US" dirty="0"/>
          </a:p>
        </p:txBody>
      </p:sp>
      <p:pic>
        <p:nvPicPr>
          <p:cNvPr id="3" name="図 2" descr="電子機器, 回路, ケーブル, 凧 が含まれている画像&#10;&#10;自動的に生成された説明">
            <a:extLst>
              <a:ext uri="{FF2B5EF4-FFF2-40B4-BE49-F238E27FC236}">
                <a16:creationId xmlns:a16="http://schemas.microsoft.com/office/drawing/2014/main" id="{91E226A5-B4FE-10F4-14DF-22E61D7E4A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78" y="875207"/>
            <a:ext cx="6516656" cy="3618289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27C2C83-73A4-BECA-3BE0-6BD548BE58D2}"/>
              </a:ext>
            </a:extLst>
          </p:cNvPr>
          <p:cNvSpPr/>
          <p:nvPr/>
        </p:nvSpPr>
        <p:spPr>
          <a:xfrm>
            <a:off x="6593414" y="3909434"/>
            <a:ext cx="1458429" cy="378829"/>
          </a:xfrm>
          <a:prstGeom prst="wedgeRectCallout">
            <a:avLst>
              <a:gd name="adj1" fmla="val -57220"/>
              <a:gd name="adj2" fmla="val -863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1B53C396-00DF-9C68-26AD-F818FE9B911C}"/>
              </a:ext>
            </a:extLst>
          </p:cNvPr>
          <p:cNvSpPr/>
          <p:nvPr/>
        </p:nvSpPr>
        <p:spPr>
          <a:xfrm>
            <a:off x="862932" y="4231567"/>
            <a:ext cx="1042053" cy="385445"/>
          </a:xfrm>
          <a:prstGeom prst="wedgeRectCallout">
            <a:avLst>
              <a:gd name="adj1" fmla="val 30653"/>
              <a:gd name="adj2" fmla="val -7363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FBD2DF7C-9C33-13CD-F60A-C4ECD9CC5885}"/>
              </a:ext>
            </a:extLst>
          </p:cNvPr>
          <p:cNvSpPr/>
          <p:nvPr/>
        </p:nvSpPr>
        <p:spPr>
          <a:xfrm>
            <a:off x="2593051" y="3686951"/>
            <a:ext cx="1285749" cy="279668"/>
          </a:xfrm>
          <a:prstGeom prst="wedgeRectCallout">
            <a:avLst>
              <a:gd name="adj1" fmla="val -46872"/>
              <a:gd name="adj2" fmla="val -93427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 I2C Hub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B5E8B79-7D9A-2884-35EB-9043EAA7A04F}"/>
              </a:ext>
            </a:extLst>
          </p:cNvPr>
          <p:cNvSpPr/>
          <p:nvPr/>
        </p:nvSpPr>
        <p:spPr>
          <a:xfrm>
            <a:off x="6190394" y="1729453"/>
            <a:ext cx="1458429" cy="631605"/>
          </a:xfrm>
          <a:prstGeom prst="wedgeRectCallout">
            <a:avLst>
              <a:gd name="adj1" fmla="val -51459"/>
              <a:gd name="adj2" fmla="val 11397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E20C43D4-EC58-9D0E-C530-731752132384}"/>
              </a:ext>
            </a:extLst>
          </p:cNvPr>
          <p:cNvSpPr txBox="1"/>
          <p:nvPr/>
        </p:nvSpPr>
        <p:spPr>
          <a:xfrm>
            <a:off x="5235797" y="4478513"/>
            <a:ext cx="3647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注 </a:t>
            </a:r>
            <a:r>
              <a:rPr kumimoji="1" lang="en-US" altLang="ja-JP" sz="1200" dirty="0"/>
              <a:t>: </a:t>
            </a:r>
            <a:r>
              <a:rPr kumimoji="1" lang="ja-JP" altLang="en-US" sz="1200" dirty="0"/>
              <a:t>マイクロ</a:t>
            </a:r>
            <a:r>
              <a:rPr kumimoji="1" lang="en-US" altLang="ja-JP" sz="1200" dirty="0"/>
              <a:t>SD</a:t>
            </a:r>
            <a:r>
              <a:rPr kumimoji="1" lang="ja-JP" altLang="en-US" sz="1200" dirty="0"/>
              <a:t>の配線はジャンパケーブルが必須</a:t>
            </a:r>
          </a:p>
        </p:txBody>
      </p:sp>
    </p:spTree>
    <p:extLst>
      <p:ext uri="{BB962C8B-B14F-4D97-AF65-F5344CB8AC3E}">
        <p14:creationId xmlns:p14="http://schemas.microsoft.com/office/powerpoint/2010/main" val="1688716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559B5C-E020-C9CA-D1D2-783B08343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minima</a:t>
            </a:r>
            <a:endParaRPr kumimoji="1" lang="ja-JP" altLang="en-US" dirty="0"/>
          </a:p>
        </p:txBody>
      </p:sp>
      <p:pic>
        <p:nvPicPr>
          <p:cNvPr id="3" name="図 2" descr="電子機器, 回路 が含まれている画像&#10;&#10;自動的に生成された説明">
            <a:extLst>
              <a:ext uri="{FF2B5EF4-FFF2-40B4-BE49-F238E27FC236}">
                <a16:creationId xmlns:a16="http://schemas.microsoft.com/office/drawing/2014/main" id="{D7E07AAA-CA2A-7C89-8A7D-09A313F4EC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70" r="2514" b="28409"/>
          <a:stretch/>
        </p:blipFill>
        <p:spPr>
          <a:xfrm>
            <a:off x="457183" y="1003076"/>
            <a:ext cx="6681538" cy="3137347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36C8847D-2D1E-C46A-E2B6-3CA92D67F3E0}"/>
              </a:ext>
            </a:extLst>
          </p:cNvPr>
          <p:cNvSpPr/>
          <p:nvPr/>
        </p:nvSpPr>
        <p:spPr>
          <a:xfrm>
            <a:off x="6919609" y="3478035"/>
            <a:ext cx="1458429" cy="378829"/>
          </a:xfrm>
          <a:prstGeom prst="wedgeRectCallout">
            <a:avLst>
              <a:gd name="adj1" fmla="val -60067"/>
              <a:gd name="adj2" fmla="val -499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65891350-1B22-B9A3-0B78-5AEB87487ADA}"/>
              </a:ext>
            </a:extLst>
          </p:cNvPr>
          <p:cNvSpPr/>
          <p:nvPr/>
        </p:nvSpPr>
        <p:spPr>
          <a:xfrm>
            <a:off x="4572000" y="2640365"/>
            <a:ext cx="1042053" cy="385445"/>
          </a:xfrm>
          <a:prstGeom prst="wedgeRectCallout">
            <a:avLst>
              <a:gd name="adj1" fmla="val -64473"/>
              <a:gd name="adj2" fmla="val 48391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0BBBC4EF-BAEE-8965-C952-BF2396F50DE1}"/>
              </a:ext>
            </a:extLst>
          </p:cNvPr>
          <p:cNvSpPr/>
          <p:nvPr/>
        </p:nvSpPr>
        <p:spPr>
          <a:xfrm>
            <a:off x="521242" y="3016205"/>
            <a:ext cx="947350" cy="1124218"/>
          </a:xfrm>
          <a:prstGeom prst="wedgeRectCallout">
            <a:avLst>
              <a:gd name="adj1" fmla="val 38183"/>
              <a:gd name="adj2" fmla="val -8148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64184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9D4E3C-F70C-BCE0-260B-09554BC98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Uno R4 </a:t>
            </a:r>
            <a:r>
              <a:rPr kumimoji="1" lang="en-US" altLang="ja-JP" dirty="0" err="1"/>
              <a:t>WiFi</a:t>
            </a:r>
            <a:endParaRPr kumimoji="1" lang="ja-JP" altLang="en-US" dirty="0"/>
          </a:p>
        </p:txBody>
      </p:sp>
      <p:pic>
        <p:nvPicPr>
          <p:cNvPr id="3" name="図 2" descr="回路 が含まれている画像&#10;&#10;自動的に生成された説明">
            <a:extLst>
              <a:ext uri="{FF2B5EF4-FFF2-40B4-BE49-F238E27FC236}">
                <a16:creationId xmlns:a16="http://schemas.microsoft.com/office/drawing/2014/main" id="{11D83F58-29A4-46AC-1F0D-629405BB2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200" y="931062"/>
            <a:ext cx="5093208" cy="3774948"/>
          </a:xfrm>
          <a:prstGeom prst="rect">
            <a:avLst/>
          </a:prstGeom>
        </p:spPr>
      </p:pic>
      <p:sp>
        <p:nvSpPr>
          <p:cNvPr id="4" name="吹き出し: 四角形 3">
            <a:extLst>
              <a:ext uri="{FF2B5EF4-FFF2-40B4-BE49-F238E27FC236}">
                <a16:creationId xmlns:a16="http://schemas.microsoft.com/office/drawing/2014/main" id="{ECDB3D13-B272-FF5F-5A39-4BAFF4E36900}"/>
              </a:ext>
            </a:extLst>
          </p:cNvPr>
          <p:cNvSpPr/>
          <p:nvPr/>
        </p:nvSpPr>
        <p:spPr>
          <a:xfrm>
            <a:off x="3842785" y="4122081"/>
            <a:ext cx="1458429" cy="378829"/>
          </a:xfrm>
          <a:prstGeom prst="wedgeRectCallout">
            <a:avLst>
              <a:gd name="adj1" fmla="val 14628"/>
              <a:gd name="adj2" fmla="val -11376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A019F796-E52C-1A77-41C5-8F1A2FA522E1}"/>
              </a:ext>
            </a:extLst>
          </p:cNvPr>
          <p:cNvSpPr/>
          <p:nvPr/>
        </p:nvSpPr>
        <p:spPr>
          <a:xfrm>
            <a:off x="5365138" y="2664178"/>
            <a:ext cx="1024373" cy="478357"/>
          </a:xfrm>
          <a:prstGeom prst="wedgeRectCallout">
            <a:avLst>
              <a:gd name="adj1" fmla="val -17255"/>
              <a:gd name="adj2" fmla="val 140514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ED5D1730-D7EA-FFE2-4A07-0EF1618C1BAF}"/>
              </a:ext>
            </a:extLst>
          </p:cNvPr>
          <p:cNvSpPr/>
          <p:nvPr/>
        </p:nvSpPr>
        <p:spPr>
          <a:xfrm>
            <a:off x="234000" y="3376692"/>
            <a:ext cx="947350" cy="1124218"/>
          </a:xfrm>
          <a:prstGeom prst="wedgeRectCallout">
            <a:avLst>
              <a:gd name="adj1" fmla="val 72740"/>
              <a:gd name="adj2" fmla="val -40818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本体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+ 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シールド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(3</a:t>
            </a:r>
            <a:r>
              <a:rPr kumimoji="1" lang="ja-JP" altLang="en-US" sz="1200" dirty="0">
                <a:solidFill>
                  <a:schemeClr val="tx1"/>
                </a:solidFill>
              </a:rPr>
              <a:t>段重ね</a:t>
            </a:r>
            <a:r>
              <a:rPr kumimoji="1" lang="en-US" altLang="ja-JP" sz="120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157294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734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3B72B26-44E4-2FFB-3CA8-FE731D8147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センサ端末開発用マイコン </a:t>
            </a:r>
            <a:r>
              <a:rPr kumimoji="1" lang="en-US" altLang="ja-JP" dirty="0"/>
              <a:t>: </a:t>
            </a:r>
            <a:r>
              <a:rPr kumimoji="1" lang="ja-JP" altLang="en-US" dirty="0"/>
              <a:t>プロ</a:t>
            </a:r>
            <a:r>
              <a:rPr lang="ja-JP" altLang="en-US" dirty="0"/>
              <a:t>の世界</a:t>
            </a:r>
            <a:endParaRPr kumimoji="1" lang="ja-JP" altLang="en-US" dirty="0"/>
          </a:p>
        </p:txBody>
      </p:sp>
      <p:sp>
        <p:nvSpPr>
          <p:cNvPr id="5" name="コンテンツ プレースホルダー 4">
            <a:extLst>
              <a:ext uri="{FF2B5EF4-FFF2-40B4-BE49-F238E27FC236}">
                <a16:creationId xmlns:a16="http://schemas.microsoft.com/office/drawing/2014/main" id="{7DD30F2F-60BE-743E-1BA4-0239E5C28BE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開発用マイコン</a:t>
            </a:r>
            <a:endParaRPr lang="en-US" altLang="ja-JP" dirty="0"/>
          </a:p>
          <a:p>
            <a:pPr lvl="1"/>
            <a:r>
              <a:rPr lang="en-US" altLang="ja-JP" dirty="0"/>
              <a:t>MCU(CPU+α</a:t>
            </a:r>
            <a:r>
              <a:rPr lang="ja-JP" altLang="en-US" dirty="0"/>
              <a:t>の</a:t>
            </a:r>
            <a:r>
              <a:rPr lang="en-US" altLang="ja-JP" dirty="0"/>
              <a:t>LSI)</a:t>
            </a:r>
            <a:r>
              <a:rPr lang="ja-JP" altLang="en-US" dirty="0"/>
              <a:t>ベンダ等が販売</a:t>
            </a:r>
            <a:endParaRPr lang="en-US" altLang="ja-JP" dirty="0"/>
          </a:p>
          <a:p>
            <a:pPr lvl="1"/>
            <a:r>
              <a:rPr lang="ja-JP" altLang="en-US" dirty="0"/>
              <a:t>様々な周辺回路が搭載済み</a:t>
            </a:r>
            <a:endParaRPr lang="en-US" altLang="ja-JP" dirty="0"/>
          </a:p>
          <a:p>
            <a:pPr lvl="2"/>
            <a:r>
              <a:rPr lang="en-US" altLang="ja-JP" dirty="0"/>
              <a:t>HDMI, </a:t>
            </a:r>
            <a:r>
              <a:rPr lang="ja-JP" altLang="en-US" dirty="0"/>
              <a:t>オーディオ</a:t>
            </a:r>
            <a:r>
              <a:rPr lang="en-US" altLang="ja-JP" dirty="0"/>
              <a:t>, USB,</a:t>
            </a:r>
            <a:br>
              <a:rPr lang="en-US" altLang="ja-JP" dirty="0"/>
            </a:br>
            <a:r>
              <a:rPr lang="en-US" altLang="ja-JP" dirty="0"/>
              <a:t> </a:t>
            </a:r>
            <a:r>
              <a:rPr lang="ja-JP" altLang="en-US" dirty="0"/>
              <a:t>イーサネット</a:t>
            </a:r>
            <a:r>
              <a:rPr lang="en-US" altLang="ja-JP" dirty="0"/>
              <a:t>, </a:t>
            </a:r>
            <a:r>
              <a:rPr lang="en-US" altLang="ja-JP" dirty="0" err="1"/>
              <a:t>WiFi</a:t>
            </a:r>
            <a:r>
              <a:rPr lang="en-US" altLang="ja-JP" dirty="0"/>
              <a:t>, Bluetooth</a:t>
            </a:r>
          </a:p>
          <a:p>
            <a:pPr lvl="1"/>
            <a:r>
              <a:rPr lang="ja-JP" altLang="en-US" dirty="0"/>
              <a:t>高価</a:t>
            </a:r>
            <a:endParaRPr lang="en-US" altLang="ja-JP" dirty="0"/>
          </a:p>
          <a:p>
            <a:pPr lvl="2"/>
            <a:r>
              <a:rPr lang="ja-JP" altLang="en-US" dirty="0"/>
              <a:t>ハードウェア </a:t>
            </a:r>
            <a:r>
              <a:rPr lang="en-US" altLang="ja-JP" dirty="0"/>
              <a:t>: </a:t>
            </a:r>
            <a:r>
              <a:rPr lang="ja-JP" altLang="en-US" dirty="0"/>
              <a:t>数万円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2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数万～数十万</a:t>
            </a:r>
            <a:endParaRPr lang="en-US" altLang="ja-JP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8E9B90EF-0A06-76BE-F04B-F58AA521409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最終形</a:t>
            </a:r>
            <a:r>
              <a:rPr lang="en-US" altLang="ja-JP" dirty="0"/>
              <a:t>(</a:t>
            </a:r>
            <a:r>
              <a:rPr lang="ja-JP" altLang="en-US" dirty="0"/>
              <a:t>製品版</a:t>
            </a:r>
            <a:r>
              <a:rPr lang="en-US" altLang="ja-JP" dirty="0"/>
              <a:t>)</a:t>
            </a:r>
            <a:r>
              <a:rPr lang="ja-JP" altLang="en-US" dirty="0"/>
              <a:t>マイコン</a:t>
            </a:r>
            <a:endParaRPr lang="en-US" altLang="ja-JP" dirty="0"/>
          </a:p>
          <a:p>
            <a:pPr lvl="1"/>
            <a:r>
              <a:rPr lang="ja-JP" altLang="en-US" dirty="0"/>
              <a:t>センサ端末開発者が用意する</a:t>
            </a:r>
            <a:endParaRPr lang="en-US" altLang="ja-JP" dirty="0"/>
          </a:p>
          <a:p>
            <a:pPr lvl="2"/>
            <a:r>
              <a:rPr lang="ja-JP" altLang="en-US" dirty="0"/>
              <a:t>左のマイコンから必要部分を抜き出したハードウェアを設計</a:t>
            </a:r>
            <a:r>
              <a:rPr lang="en-US" altLang="ja-JP" dirty="0"/>
              <a:t>/</a:t>
            </a:r>
            <a:r>
              <a:rPr lang="ja-JP" altLang="en-US" dirty="0"/>
              <a:t>制作</a:t>
            </a:r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2"/>
            <a:endParaRPr lang="en-US" altLang="ja-JP" dirty="0"/>
          </a:p>
          <a:p>
            <a:pPr lvl="1"/>
            <a:r>
              <a:rPr lang="ja-JP" altLang="en-US" dirty="0"/>
              <a:t>ハードソフトの設計</a:t>
            </a:r>
            <a:r>
              <a:rPr lang="en-US" altLang="ja-JP" dirty="0"/>
              <a:t>/</a:t>
            </a:r>
            <a:r>
              <a:rPr lang="ja-JP" altLang="en-US" dirty="0"/>
              <a:t>制作などは</a:t>
            </a:r>
            <a:br>
              <a:rPr lang="en-US" altLang="ja-JP" dirty="0"/>
            </a:br>
            <a:r>
              <a:rPr lang="ja-JP" altLang="en-US" dirty="0"/>
              <a:t>各分野のプロで分業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067DC05-A53E-CD54-7550-88214A4BAA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934" t="15322" r="16064" b="15630"/>
          <a:stretch/>
        </p:blipFill>
        <p:spPr>
          <a:xfrm>
            <a:off x="1097369" y="3351578"/>
            <a:ext cx="1943157" cy="1316022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455BBAF4-7789-5C62-C9EF-B707338558EA}"/>
              </a:ext>
            </a:extLst>
          </p:cNvPr>
          <p:cNvSpPr txBox="1"/>
          <p:nvPr/>
        </p:nvSpPr>
        <p:spPr>
          <a:xfrm>
            <a:off x="230400" y="4667600"/>
            <a:ext cx="4273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Discovery kit with STM32MP157D MPU</a:t>
            </a:r>
          </a:p>
          <a:p>
            <a:pPr algn="l"/>
            <a:r>
              <a:rPr kumimoji="1" lang="en-US" altLang="ja-JP" sz="1000" dirty="0"/>
              <a:t>https://www.st.com/ja/evaluation-tools/stm32mp157d-dk1.html</a:t>
            </a:r>
            <a:endParaRPr kumimoji="1" lang="ja-JP" altLang="en-US" sz="1000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FEE591-954E-AF3B-26A5-0D2A3E0D66AC}"/>
              </a:ext>
            </a:extLst>
          </p:cNvPr>
          <p:cNvSpPr txBox="1"/>
          <p:nvPr/>
        </p:nvSpPr>
        <p:spPr>
          <a:xfrm>
            <a:off x="5642810" y="238708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>
                <a:solidFill>
                  <a:srgbClr val="FF0000"/>
                </a:solidFill>
              </a:rPr>
              <a:t>大量生産すれば安くなる</a:t>
            </a:r>
          </a:p>
        </p:txBody>
      </p:sp>
    </p:spTree>
    <p:extLst>
      <p:ext uri="{BB962C8B-B14F-4D97-AF65-F5344CB8AC3E}">
        <p14:creationId xmlns:p14="http://schemas.microsoft.com/office/powerpoint/2010/main" val="2238064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7F7635B-7F55-3860-E7D9-602F0FF3B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オープンソースハードウェア</a:t>
            </a:r>
            <a:r>
              <a:rPr kumimoji="1" lang="en-US" altLang="ja-JP" dirty="0"/>
              <a:t>(Arduino</a:t>
            </a:r>
            <a:r>
              <a:rPr kumimoji="1" lang="ja-JP" altLang="en-US" dirty="0"/>
              <a:t>等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31F8264-6F4D-894A-5DE0-DA835BC9B4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ja-JP" altLang="en-US" dirty="0"/>
              <a:t>開発用と最終形が同じ基板</a:t>
            </a:r>
            <a:endParaRPr lang="en-US" altLang="ja-JP" dirty="0"/>
          </a:p>
          <a:p>
            <a:pPr lvl="1"/>
            <a:r>
              <a:rPr lang="ja-JP" altLang="en-US" dirty="0"/>
              <a:t>最小限のものだけが含まれる</a:t>
            </a:r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周辺回路 </a:t>
            </a:r>
            <a:r>
              <a:rPr lang="en-US" altLang="ja-JP" dirty="0"/>
              <a:t>: </a:t>
            </a:r>
            <a:r>
              <a:rPr lang="ja-JP" altLang="en-US" dirty="0"/>
              <a:t>開発者が自分で選んだ回路を自分で接続</a:t>
            </a:r>
            <a:r>
              <a:rPr lang="en-US" altLang="ja-JP" dirty="0"/>
              <a:t>(</a:t>
            </a:r>
            <a:r>
              <a:rPr lang="ja-JP" altLang="en-US" dirty="0"/>
              <a:t>配線</a:t>
            </a:r>
            <a:r>
              <a:rPr lang="en-US" altLang="ja-JP" dirty="0"/>
              <a:t>)</a:t>
            </a:r>
          </a:p>
          <a:p>
            <a:pPr lvl="1"/>
            <a:endParaRPr lang="en-US" altLang="ja-JP" dirty="0"/>
          </a:p>
          <a:p>
            <a:r>
              <a:rPr lang="ja-JP" altLang="en-US" dirty="0"/>
              <a:t>一定レベルの技術力があれば，一人で全て</a:t>
            </a:r>
            <a:r>
              <a:rPr lang="en-US" altLang="ja-JP" dirty="0"/>
              <a:t>(</a:t>
            </a:r>
            <a:r>
              <a:rPr lang="ja-JP" altLang="en-US" dirty="0"/>
              <a:t>ソフト・ハード</a:t>
            </a:r>
            <a:r>
              <a:rPr lang="en-US" altLang="ja-JP" dirty="0"/>
              <a:t>)</a:t>
            </a:r>
            <a:r>
              <a:rPr lang="ja-JP" altLang="en-US" dirty="0"/>
              <a:t>開発可能</a:t>
            </a:r>
            <a:endParaRPr lang="en-US" altLang="ja-JP" dirty="0"/>
          </a:p>
          <a:p>
            <a:pPr lvl="1"/>
            <a:r>
              <a:rPr lang="ja-JP" altLang="en-US" dirty="0"/>
              <a:t>ただし，小型化やきれいな基板・箱への収納はできない</a:t>
            </a:r>
            <a:endParaRPr lang="en-US" altLang="ja-JP" dirty="0"/>
          </a:p>
          <a:p>
            <a:pPr lvl="1"/>
            <a:endParaRPr lang="en-US" altLang="ja-JP" dirty="0"/>
          </a:p>
          <a:p>
            <a:r>
              <a:rPr lang="ja-JP" altLang="en-US" dirty="0"/>
              <a:t>低価格</a:t>
            </a:r>
            <a:endParaRPr lang="en-US" altLang="ja-JP" dirty="0"/>
          </a:p>
          <a:p>
            <a:pPr lvl="1"/>
            <a:r>
              <a:rPr lang="ja-JP" altLang="en-US" dirty="0"/>
              <a:t>ハードウェア</a:t>
            </a:r>
            <a:r>
              <a:rPr lang="en-US" altLang="ja-JP" dirty="0"/>
              <a:t> : </a:t>
            </a:r>
            <a:r>
              <a:rPr lang="ja-JP" altLang="en-US" dirty="0"/>
              <a:t>数千円</a:t>
            </a:r>
            <a:r>
              <a:rPr lang="en-US" altLang="ja-JP" dirty="0"/>
              <a:t>/</a:t>
            </a:r>
            <a:r>
              <a:rPr lang="ja-JP" altLang="en-US" dirty="0"/>
              <a:t>個</a:t>
            </a:r>
            <a:endParaRPr lang="en-US" altLang="ja-JP" dirty="0"/>
          </a:p>
          <a:p>
            <a:pPr lvl="1"/>
            <a:r>
              <a:rPr lang="ja-JP" altLang="en-US" dirty="0"/>
              <a:t>ソフトウェア開発環境 </a:t>
            </a:r>
            <a:r>
              <a:rPr lang="en-US" altLang="ja-JP" dirty="0"/>
              <a:t>: </a:t>
            </a:r>
            <a:r>
              <a:rPr lang="ja-JP" altLang="en-US" dirty="0"/>
              <a:t>無料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100A07FA-A309-CEB2-BB78-672021E2E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09" t="6439" r="5734" b="5634"/>
          <a:stretch/>
        </p:blipFill>
        <p:spPr>
          <a:xfrm>
            <a:off x="4497859" y="839332"/>
            <a:ext cx="1212702" cy="90953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9F8E531-FD36-260E-C945-CE8E9D987591}"/>
              </a:ext>
            </a:extLst>
          </p:cNvPr>
          <p:cNvSpPr txBox="1"/>
          <p:nvPr/>
        </p:nvSpPr>
        <p:spPr>
          <a:xfrm>
            <a:off x="3682314" y="1748862"/>
            <a:ext cx="5323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000" dirty="0"/>
              <a:t>Arduino Uno R4 minima</a:t>
            </a:r>
          </a:p>
          <a:p>
            <a:pPr algn="l"/>
            <a:r>
              <a:rPr kumimoji="1" lang="en-US" altLang="ja-JP" sz="1000" dirty="0"/>
              <a:t>https://store-usa.arduino.cc/collections/boards-modules/products/uno-r4-minima</a:t>
            </a:r>
            <a:endParaRPr kumimoji="1" lang="ja-JP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408879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D1DCEA5-88C1-C2AF-54FB-630EB4353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の代表的な機種</a:t>
            </a:r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82D2DCB9-BF0C-C7B0-0CD2-F9B82B2386D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ja-JP" dirty="0"/>
              <a:t>Nano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Nano 33 IoT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Classic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Uno R4 Minima</a:t>
            </a:r>
            <a:endParaRPr lang="ja-JP" altLang="en-US" dirty="0"/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B5DCE491-5774-DEAE-7F88-24B5950286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ja-JP" dirty="0"/>
              <a:t>MKR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MKR </a:t>
            </a:r>
            <a:r>
              <a:rPr lang="en-US" altLang="ja-JP" dirty="0" err="1"/>
              <a:t>WiFi</a:t>
            </a:r>
            <a:r>
              <a:rPr lang="en-US" altLang="ja-JP" dirty="0"/>
              <a:t> 1010</a:t>
            </a:r>
          </a:p>
          <a:p>
            <a:endParaRPr lang="en-US" altLang="ja-JP" dirty="0"/>
          </a:p>
          <a:p>
            <a:endParaRPr lang="en-US" altLang="ja-JP" dirty="0"/>
          </a:p>
          <a:p>
            <a:r>
              <a:rPr lang="en-US" altLang="ja-JP" dirty="0"/>
              <a:t>Mega</a:t>
            </a:r>
            <a:r>
              <a:rPr lang="ja-JP" altLang="en-US" dirty="0"/>
              <a:t>ファミリ</a:t>
            </a:r>
            <a:endParaRPr lang="en-US" altLang="ja-JP" dirty="0"/>
          </a:p>
          <a:p>
            <a:pPr lvl="1"/>
            <a:r>
              <a:rPr lang="en-US" altLang="ja-JP" dirty="0"/>
              <a:t>Giga </a:t>
            </a:r>
            <a:r>
              <a:rPr lang="en-US" altLang="ja-JP" dirty="0" err="1"/>
              <a:t>WiFi</a:t>
            </a:r>
            <a:endParaRPr lang="ja-JP" altLang="en-US" dirty="0"/>
          </a:p>
        </p:txBody>
      </p:sp>
      <p:pic>
        <p:nvPicPr>
          <p:cNvPr id="2050" name="Picture 2" descr="Arduino Nano 33 IoT">
            <a:extLst>
              <a:ext uri="{FF2B5EF4-FFF2-40B4-BE49-F238E27FC236}">
                <a16:creationId xmlns:a16="http://schemas.microsoft.com/office/drawing/2014/main" id="{F05920F4-517C-3473-3CA0-2F5E56C600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2" t="25833" r="4454" b="25451"/>
          <a:stretch/>
        </p:blipFill>
        <p:spPr bwMode="auto">
          <a:xfrm>
            <a:off x="819343" y="1644523"/>
            <a:ext cx="1616407" cy="649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duino MKR WiFi 1010">
            <a:extLst>
              <a:ext uri="{FF2B5EF4-FFF2-40B4-BE49-F238E27FC236}">
                <a16:creationId xmlns:a16="http://schemas.microsoft.com/office/drawing/2014/main" id="{5292393E-D588-9577-E163-CF6CB4E329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4" t="25946" r="5006" b="26295"/>
          <a:stretch/>
        </p:blipFill>
        <p:spPr bwMode="auto">
          <a:xfrm>
            <a:off x="5281612" y="1644523"/>
            <a:ext cx="1767803" cy="70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Arduino® UNO R4 Minima">
            <a:extLst>
              <a:ext uri="{FF2B5EF4-FFF2-40B4-BE49-F238E27FC236}">
                <a16:creationId xmlns:a16="http://schemas.microsoft.com/office/drawing/2014/main" id="{A1A66C02-0D84-8071-BECC-118864BB54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69969" y="3349927"/>
            <a:ext cx="2081271" cy="154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rduino GIGA R1 WiFi">
            <a:extLst>
              <a:ext uri="{FF2B5EF4-FFF2-40B4-BE49-F238E27FC236}">
                <a16:creationId xmlns:a16="http://schemas.microsoft.com/office/drawing/2014/main" id="{9ED17A47-24DA-2DD9-6032-D26AD43B90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0" t="19123" r="4790" b="18992"/>
          <a:stretch/>
        </p:blipFill>
        <p:spPr bwMode="auto">
          <a:xfrm>
            <a:off x="5094683" y="3349927"/>
            <a:ext cx="3201390" cy="1650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0763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吹き出し: 四角形 12">
            <a:extLst>
              <a:ext uri="{FF2B5EF4-FFF2-40B4-BE49-F238E27FC236}">
                <a16:creationId xmlns:a16="http://schemas.microsoft.com/office/drawing/2014/main" id="{05EB5B8B-8ED2-F26B-13B6-5920844E8393}"/>
              </a:ext>
            </a:extLst>
          </p:cNvPr>
          <p:cNvSpPr/>
          <p:nvPr/>
        </p:nvSpPr>
        <p:spPr>
          <a:xfrm>
            <a:off x="2136093" y="1150231"/>
            <a:ext cx="3038167" cy="2584458"/>
          </a:xfrm>
          <a:prstGeom prst="wedgeRectCallou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 err="1">
              <a:solidFill>
                <a:schemeClr val="tx1"/>
              </a:solidFill>
            </a:endParaRPr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BB960D0B-EE03-8113-9AED-BF7540B26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におけるソフトウェア開発</a:t>
            </a:r>
          </a:p>
        </p:txBody>
      </p:sp>
      <p:pic>
        <p:nvPicPr>
          <p:cNvPr id="4" name="図 3" descr="グラフィカル ユーザー インターフェイス, テキスト, アプリケーション&#10;&#10;自動的に生成された説明">
            <a:extLst>
              <a:ext uri="{FF2B5EF4-FFF2-40B4-BE49-F238E27FC236}">
                <a16:creationId xmlns:a16="http://schemas.microsoft.com/office/drawing/2014/main" id="{78992F30-B548-F1BA-6F25-8237C4F080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35" y="1421632"/>
            <a:ext cx="2690570" cy="2149141"/>
          </a:xfrm>
          <a:prstGeom prst="rect">
            <a:avLst/>
          </a:prstGeom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5605662-9429-3A3F-2612-D28F7CB9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795" y="3734700"/>
            <a:ext cx="799148" cy="741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Arduino® UNO R4 Minima">
            <a:extLst>
              <a:ext uri="{FF2B5EF4-FFF2-40B4-BE49-F238E27FC236}">
                <a16:creationId xmlns:a16="http://schemas.microsoft.com/office/drawing/2014/main" id="{A09BA295-6736-370C-E220-6F86E3D41A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8" t="6246" r="6088" b="6594"/>
          <a:stretch/>
        </p:blipFill>
        <p:spPr bwMode="auto">
          <a:xfrm>
            <a:off x="6772974" y="3873243"/>
            <a:ext cx="624381" cy="46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直線コネクタ 10">
            <a:extLst>
              <a:ext uri="{FF2B5EF4-FFF2-40B4-BE49-F238E27FC236}">
                <a16:creationId xmlns:a16="http://schemas.microsoft.com/office/drawing/2014/main" id="{FC1E31B5-B9E6-96FE-0ADA-290BD3F6D066}"/>
              </a:ext>
            </a:extLst>
          </p:cNvPr>
          <p:cNvCxnSpPr>
            <a:stCxn id="7" idx="3"/>
            <a:endCxn id="9" idx="1"/>
          </p:cNvCxnSpPr>
          <p:nvPr/>
        </p:nvCxnSpPr>
        <p:spPr>
          <a:xfrm>
            <a:off x="3543943" y="4105699"/>
            <a:ext cx="322903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774E8520-E3FA-B4C7-911B-5948C4009372}"/>
              </a:ext>
            </a:extLst>
          </p:cNvPr>
          <p:cNvSpPr txBox="1"/>
          <p:nvPr/>
        </p:nvSpPr>
        <p:spPr>
          <a:xfrm>
            <a:off x="2994992" y="1196280"/>
            <a:ext cx="1178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b="1" dirty="0"/>
              <a:t>Arduino IDE</a:t>
            </a:r>
            <a:endParaRPr kumimoji="1" lang="ja-JP" altLang="en-US" sz="12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52D6D7D-3D44-9FD7-5131-1249F82F3CF8}"/>
              </a:ext>
            </a:extLst>
          </p:cNvPr>
          <p:cNvSpPr txBox="1"/>
          <p:nvPr/>
        </p:nvSpPr>
        <p:spPr>
          <a:xfrm>
            <a:off x="4026871" y="3819905"/>
            <a:ext cx="12682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400" dirty="0"/>
              <a:t>USB</a:t>
            </a:r>
            <a:r>
              <a:rPr kumimoji="1" lang="ja-JP" altLang="en-US" sz="1400" dirty="0"/>
              <a:t>ケーブル</a:t>
            </a:r>
            <a:endParaRPr kumimoji="1" lang="en-US" altLang="ja-JP" sz="14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B7E8645-AAFE-E2F4-6401-B8498AE0E466}"/>
              </a:ext>
            </a:extLst>
          </p:cNvPr>
          <p:cNvSpPr txBox="1"/>
          <p:nvPr/>
        </p:nvSpPr>
        <p:spPr>
          <a:xfrm>
            <a:off x="3754528" y="4136477"/>
            <a:ext cx="27815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(</a:t>
            </a:r>
            <a:r>
              <a:rPr kumimoji="1" lang="ja-JP" altLang="en-US" sz="1200" dirty="0"/>
              <a:t>シリアル通信兼プログラム書き込み</a:t>
            </a:r>
            <a:r>
              <a:rPr kumimoji="1" lang="en-US" altLang="ja-JP" sz="1200" dirty="0"/>
              <a:t>)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D0C9A324-3682-8A9E-4B25-36216090790B}"/>
              </a:ext>
            </a:extLst>
          </p:cNvPr>
          <p:cNvSpPr txBox="1"/>
          <p:nvPr/>
        </p:nvSpPr>
        <p:spPr>
          <a:xfrm>
            <a:off x="6602933" y="3640789"/>
            <a:ext cx="1072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sz="1200" dirty="0"/>
              <a:t>Arduino</a:t>
            </a:r>
            <a:r>
              <a:rPr kumimoji="1" lang="ja-JP" altLang="en-US" sz="1200" dirty="0"/>
              <a:t>本体</a:t>
            </a:r>
            <a:endParaRPr kumimoji="1" lang="en-US" altLang="ja-JP" sz="12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19738C0-6F46-359C-82FB-AEE733FFEAF1}"/>
              </a:ext>
            </a:extLst>
          </p:cNvPr>
          <p:cNvSpPr txBox="1"/>
          <p:nvPr/>
        </p:nvSpPr>
        <p:spPr>
          <a:xfrm>
            <a:off x="2912631" y="4452010"/>
            <a:ext cx="8418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200" dirty="0"/>
              <a:t>開発用</a:t>
            </a:r>
            <a:r>
              <a:rPr kumimoji="1" lang="en-US" altLang="ja-JP" sz="1200" dirty="0"/>
              <a:t>PC</a:t>
            </a:r>
          </a:p>
        </p:txBody>
      </p:sp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25D83CB8-C1BB-8726-B29A-21A58A58F087}"/>
              </a:ext>
            </a:extLst>
          </p:cNvPr>
          <p:cNvSpPr/>
          <p:nvPr/>
        </p:nvSpPr>
        <p:spPr>
          <a:xfrm>
            <a:off x="234000" y="962221"/>
            <a:ext cx="1892161" cy="515543"/>
          </a:xfrm>
          <a:prstGeom prst="wedgeRectCallout">
            <a:avLst>
              <a:gd name="adj1" fmla="val 66886"/>
              <a:gd name="adj2" fmla="val 64720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「インストール」ボタンで</a:t>
            </a:r>
            <a:endParaRPr kumimoji="1" lang="en-US" altLang="ja-JP" sz="1100" dirty="0">
              <a:solidFill>
                <a:schemeClr val="tx1"/>
              </a:solidFill>
              <a:latin typeface="Arial" panose="020B0604020202020204" pitchFamily="34" charset="0"/>
              <a:ea typeface="メイリオ" panose="020B0604030504040204" pitchFamily="50" charset="-128"/>
              <a:cs typeface="Arial" panose="020B0604020202020204" pitchFamily="34" charset="0"/>
            </a:endParaRPr>
          </a:p>
          <a:p>
            <a:pPr algn="ctr"/>
            <a:r>
              <a:rPr kumimoji="1" lang="ja-JP" altLang="en-US" sz="1100" dirty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Arial" panose="020B0604020202020204" pitchFamily="34" charset="0"/>
              </a:rPr>
              <a:t>コンパイルとインストール</a:t>
            </a:r>
          </a:p>
        </p:txBody>
      </p:sp>
      <p:sp>
        <p:nvSpPr>
          <p:cNvPr id="20" name="四角形: 角を丸くする 19">
            <a:extLst>
              <a:ext uri="{FF2B5EF4-FFF2-40B4-BE49-F238E27FC236}">
                <a16:creationId xmlns:a16="http://schemas.microsoft.com/office/drawing/2014/main" id="{409D0F90-E0D8-4501-EB5E-8271D30EEB14}"/>
              </a:ext>
            </a:extLst>
          </p:cNvPr>
          <p:cNvSpPr/>
          <p:nvPr/>
        </p:nvSpPr>
        <p:spPr>
          <a:xfrm>
            <a:off x="5640862" y="1150231"/>
            <a:ext cx="2996872" cy="886078"/>
          </a:xfrm>
          <a:prstGeom prst="roundRect">
            <a:avLst/>
          </a:prstGeom>
          <a:solidFill>
            <a:srgbClr val="FFEFFF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ja-JP" altLang="en-US" sz="1400" dirty="0">
                <a:solidFill>
                  <a:schemeClr val="tx1"/>
                </a:solidFill>
              </a:rPr>
              <a:t>注 </a:t>
            </a:r>
            <a:r>
              <a:rPr kumimoji="1" lang="en-US" altLang="ja-JP" sz="1400" dirty="0">
                <a:solidFill>
                  <a:schemeClr val="tx1"/>
                </a:solidFill>
              </a:rPr>
              <a:t>: Arduino</a:t>
            </a:r>
            <a:r>
              <a:rPr kumimoji="1" lang="ja-JP" altLang="en-US" sz="1400" dirty="0">
                <a:solidFill>
                  <a:schemeClr val="tx1"/>
                </a:solidFill>
              </a:rPr>
              <a:t>ではプログラムの</a:t>
            </a:r>
            <a:endParaRPr kumimoji="1" lang="en-US" altLang="ja-JP" sz="1400" dirty="0">
              <a:solidFill>
                <a:schemeClr val="tx1"/>
              </a:solidFill>
            </a:endParaRPr>
          </a:p>
          <a:p>
            <a:r>
              <a:rPr kumimoji="1" lang="ja-JP" altLang="en-US" sz="1400" dirty="0">
                <a:solidFill>
                  <a:schemeClr val="tx1"/>
                </a:solidFill>
              </a:rPr>
              <a:t>      ことをスケッチと呼ぶ</a:t>
            </a:r>
          </a:p>
        </p:txBody>
      </p:sp>
    </p:spTree>
    <p:extLst>
      <p:ext uri="{BB962C8B-B14F-4D97-AF65-F5344CB8AC3E}">
        <p14:creationId xmlns:p14="http://schemas.microsoft.com/office/powerpoint/2010/main" val="2557095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018422E-EB8D-D03D-31A8-1DDEABEE0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lang="ja-JP" altLang="en-US" dirty="0"/>
              <a:t>に搭載されている</a:t>
            </a:r>
            <a:r>
              <a:rPr lang="en-US" altLang="ja-JP" dirty="0"/>
              <a:t>MCU</a:t>
            </a:r>
            <a:endParaRPr kumimoji="1" lang="ja-JP" altLang="en-US" dirty="0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C03D72-22B8-1D1B-1F72-F2247C896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近年発売されたものは大部分が</a:t>
            </a:r>
            <a:r>
              <a:rPr lang="en-US" altLang="ja-JP" dirty="0"/>
              <a:t>ARM</a:t>
            </a:r>
            <a:r>
              <a:rPr lang="ja-JP" altLang="en-US" dirty="0"/>
              <a:t>コアのもの</a:t>
            </a:r>
          </a:p>
        </p:txBody>
      </p:sp>
      <p:graphicFrame>
        <p:nvGraphicFramePr>
          <p:cNvPr id="3" name="表 2">
            <a:extLst>
              <a:ext uri="{FF2B5EF4-FFF2-40B4-BE49-F238E27FC236}">
                <a16:creationId xmlns:a16="http://schemas.microsoft.com/office/drawing/2014/main" id="{9D4AEC27-2315-0204-73F8-6A2FE14E55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7102467"/>
              </p:ext>
            </p:extLst>
          </p:nvPr>
        </p:nvGraphicFramePr>
        <p:xfrm>
          <a:off x="644199" y="1424494"/>
          <a:ext cx="7434073" cy="22250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848168">
                  <a:extLst>
                    <a:ext uri="{9D8B030D-6E8A-4147-A177-3AD203B41FA5}">
                      <a16:colId xmlns:a16="http://schemas.microsoft.com/office/drawing/2014/main" val="23626238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92894559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74138776"/>
                    </a:ext>
                  </a:extLst>
                </a:gridCol>
                <a:gridCol w="2537905">
                  <a:extLst>
                    <a:ext uri="{9D8B030D-6E8A-4147-A177-3AD203B41FA5}">
                      <a16:colId xmlns:a16="http://schemas.microsoft.com/office/drawing/2014/main" val="9598288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MCU</a:t>
                      </a:r>
                      <a:r>
                        <a:rPr kumimoji="1" lang="ja-JP" altLang="en-US" dirty="0"/>
                        <a:t>アーキテクチャ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コア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ベンダ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代表的な機種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81740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AVR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独自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Atmel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R3, Mega2560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1898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SAM D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Microchip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Nano, MKR</a:t>
                      </a:r>
                      <a:r>
                        <a:rPr kumimoji="1" lang="ja-JP" altLang="en-US" dirty="0"/>
                        <a:t>ファミリの大部分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79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RA4M1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ルネサス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Uno R4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8317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STM32H7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ARM Cortex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ST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Giga R1 </a:t>
                      </a:r>
                      <a:r>
                        <a:rPr kumimoji="1" lang="en-US" altLang="ja-JP" dirty="0" err="1"/>
                        <a:t>WiFi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25711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ESP32-S3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XTensa</a:t>
                      </a:r>
                      <a:r>
                        <a:rPr kumimoji="1" lang="en-US" altLang="ja-JP" dirty="0"/>
                        <a:t> LX7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 err="1"/>
                        <a:t>Espressif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Nano ESP32</a:t>
                      </a:r>
                      <a:endParaRPr kumimoji="1" lang="ja-JP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49420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4215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2B6EEE5-59F9-F69E-6210-4D757CFD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Arduino</a:t>
            </a:r>
            <a:r>
              <a:rPr kumimoji="1" lang="ja-JP" altLang="en-US" dirty="0"/>
              <a:t>互換機</a:t>
            </a:r>
            <a:r>
              <a:rPr kumimoji="1" lang="en-US" altLang="ja-JP" dirty="0"/>
              <a:t>(</a:t>
            </a:r>
            <a:r>
              <a:rPr kumimoji="1" lang="ja-JP" altLang="en-US" dirty="0"/>
              <a:t>完全互換以外</a:t>
            </a:r>
            <a:r>
              <a:rPr kumimoji="1" lang="en-US" altLang="ja-JP" dirty="0"/>
              <a:t>)</a:t>
            </a:r>
            <a:endParaRPr kumimoji="1" lang="ja-JP" altLang="en-US" dirty="0"/>
          </a:p>
        </p:txBody>
      </p:sp>
      <p:sp>
        <p:nvSpPr>
          <p:cNvPr id="7" name="コンテンツ プレースホルダー 6">
            <a:extLst>
              <a:ext uri="{FF2B5EF4-FFF2-40B4-BE49-F238E27FC236}">
                <a16:creationId xmlns:a16="http://schemas.microsoft.com/office/drawing/2014/main" id="{9E2498C2-3DDE-3ECA-AAF0-E2FB02D6A5A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ja-JP" altLang="en-US" dirty="0"/>
              <a:t>中身はほぼ</a:t>
            </a:r>
            <a:r>
              <a:rPr lang="en-US" altLang="ja-JP" dirty="0"/>
              <a:t>Arduino</a:t>
            </a:r>
            <a:r>
              <a:rPr lang="ja-JP" altLang="en-US" dirty="0"/>
              <a:t>でピン配置などが違う物</a:t>
            </a:r>
            <a:endParaRPr lang="en-US" altLang="ja-JP" dirty="0"/>
          </a:p>
          <a:p>
            <a:pPr lvl="1"/>
            <a:r>
              <a:rPr lang="en-US" altLang="ja-JP" dirty="0"/>
              <a:t>IDE : Arduino IDE</a:t>
            </a:r>
            <a:r>
              <a:rPr lang="ja-JP" altLang="en-US" dirty="0"/>
              <a:t>へプラグインを追加</a:t>
            </a:r>
          </a:p>
        </p:txBody>
      </p:sp>
      <p:sp>
        <p:nvSpPr>
          <p:cNvPr id="8" name="コンテンツ プレースホルダー 7">
            <a:extLst>
              <a:ext uri="{FF2B5EF4-FFF2-40B4-BE49-F238E27FC236}">
                <a16:creationId xmlns:a16="http://schemas.microsoft.com/office/drawing/2014/main" id="{E6AD8B23-56A8-02B7-63C0-C6F6CF99F6E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ja-JP" altLang="en-US" dirty="0"/>
              <a:t>自社</a:t>
            </a:r>
            <a:r>
              <a:rPr lang="en-US" altLang="ja-JP" dirty="0"/>
              <a:t>MCU</a:t>
            </a:r>
            <a:r>
              <a:rPr lang="ja-JP" altLang="en-US" dirty="0"/>
              <a:t>を</a:t>
            </a:r>
            <a:r>
              <a:rPr lang="en-US" altLang="ja-JP" dirty="0"/>
              <a:t>Arduino</a:t>
            </a:r>
            <a:r>
              <a:rPr lang="ja-JP" altLang="en-US" dirty="0"/>
              <a:t>風にした物</a:t>
            </a:r>
            <a:endParaRPr lang="en-US" altLang="ja-JP" dirty="0"/>
          </a:p>
          <a:p>
            <a:pPr lvl="1"/>
            <a:r>
              <a:rPr lang="en-US" altLang="ja-JP" dirty="0"/>
              <a:t>IDE :</a:t>
            </a:r>
            <a:r>
              <a:rPr lang="ja-JP" altLang="en-US" dirty="0"/>
              <a:t> </a:t>
            </a:r>
            <a:r>
              <a:rPr lang="en-US" altLang="ja-JP" dirty="0" err="1"/>
              <a:t>ArduinoIDE</a:t>
            </a:r>
            <a:r>
              <a:rPr lang="ja-JP" altLang="en-US" dirty="0"/>
              <a:t>を改造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1B299CE8-36C5-219B-C02F-409A289083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31" t="4324" r="23958" b="3808"/>
          <a:stretch/>
        </p:blipFill>
        <p:spPr>
          <a:xfrm rot="5400000">
            <a:off x="1565078" y="2331578"/>
            <a:ext cx="1469069" cy="2625128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CC210562-0BA4-4FF3-2981-DFCA3847A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071" y="2187803"/>
            <a:ext cx="2849880" cy="230124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C8EA9D4B-C8A2-652B-677D-FEDD18117E27}"/>
              </a:ext>
            </a:extLst>
          </p:cNvPr>
          <p:cNvSpPr txBox="1"/>
          <p:nvPr/>
        </p:nvSpPr>
        <p:spPr>
          <a:xfrm>
            <a:off x="5565893" y="1818471"/>
            <a:ext cx="2577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dirty="0"/>
              <a:t>ルネサス </a:t>
            </a:r>
            <a:r>
              <a:rPr kumimoji="1" lang="en-US" altLang="ja-JP" dirty="0"/>
              <a:t>: GR-</a:t>
            </a:r>
            <a:r>
              <a:rPr kumimoji="1" lang="en-US" altLang="ja-JP" dirty="0" err="1"/>
              <a:t>kurumi</a:t>
            </a:r>
            <a:endParaRPr kumimoji="1" lang="ja-JP" altLang="en-US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CF02DA6-96B0-B160-ED19-CAD14E8F30AE}"/>
              </a:ext>
            </a:extLst>
          </p:cNvPr>
          <p:cNvSpPr txBox="1"/>
          <p:nvPr/>
        </p:nvSpPr>
        <p:spPr>
          <a:xfrm>
            <a:off x="704950" y="2571751"/>
            <a:ext cx="332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ja-JP" dirty="0" err="1"/>
              <a:t>Sparcfun</a:t>
            </a:r>
            <a:r>
              <a:rPr kumimoji="1" lang="ja-JP" altLang="en-US" dirty="0"/>
              <a:t> </a:t>
            </a:r>
            <a:r>
              <a:rPr kumimoji="1" lang="en-US" altLang="ja-JP" dirty="0"/>
              <a:t>: Arduino Pro mini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58225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3EF666D-AC1F-E8E9-AA9D-CDE7A3213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周辺回路接続 </a:t>
            </a:r>
            <a:r>
              <a:rPr kumimoji="1" lang="en-US" altLang="ja-JP" dirty="0"/>
              <a:t>(1) : </a:t>
            </a:r>
            <a:r>
              <a:rPr kumimoji="1" lang="ja-JP" altLang="en-US" dirty="0"/>
              <a:t>ブレッドボード</a:t>
            </a:r>
          </a:p>
        </p:txBody>
      </p:sp>
      <p:sp>
        <p:nvSpPr>
          <p:cNvPr id="19" name="コンテンツ プレースホルダー 18">
            <a:extLst>
              <a:ext uri="{FF2B5EF4-FFF2-40B4-BE49-F238E27FC236}">
                <a16:creationId xmlns:a16="http://schemas.microsoft.com/office/drawing/2014/main" id="{3EE3683C-25B4-BC5C-F58D-E38102240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ja-JP" altLang="en-US" dirty="0"/>
              <a:t>はんだ付け無しに，電子回路の試作を行うための基板</a:t>
            </a:r>
          </a:p>
        </p:txBody>
      </p:sp>
      <p:pic>
        <p:nvPicPr>
          <p:cNvPr id="4" name="図 3" descr="文字の書かれた紙&#10;&#10;低い精度で自動的に生成された説明">
            <a:extLst>
              <a:ext uri="{FF2B5EF4-FFF2-40B4-BE49-F238E27FC236}">
                <a16:creationId xmlns:a16="http://schemas.microsoft.com/office/drawing/2014/main" id="{A27B26E1-E143-31A9-323B-35A667A52E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84" t="8970" r="14832" b="8665"/>
          <a:stretch/>
        </p:blipFill>
        <p:spPr>
          <a:xfrm>
            <a:off x="795484" y="1855235"/>
            <a:ext cx="3397904" cy="3105470"/>
          </a:xfrm>
          <a:prstGeom prst="rect">
            <a:avLst/>
          </a:prstGeom>
        </p:spPr>
      </p:pic>
      <p:sp>
        <p:nvSpPr>
          <p:cNvPr id="5" name="吹き出し: 四角形 4">
            <a:extLst>
              <a:ext uri="{FF2B5EF4-FFF2-40B4-BE49-F238E27FC236}">
                <a16:creationId xmlns:a16="http://schemas.microsoft.com/office/drawing/2014/main" id="{B2ABB7C7-08AE-C030-E08B-2D85892DEA69}"/>
              </a:ext>
            </a:extLst>
          </p:cNvPr>
          <p:cNvSpPr/>
          <p:nvPr/>
        </p:nvSpPr>
        <p:spPr>
          <a:xfrm>
            <a:off x="2773714" y="2026594"/>
            <a:ext cx="1342136" cy="494184"/>
          </a:xfrm>
          <a:prstGeom prst="wedgeRectCallout">
            <a:avLst>
              <a:gd name="adj1" fmla="val -57571"/>
              <a:gd name="adj2" fmla="val 11743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RTC(</a:t>
            </a:r>
            <a:r>
              <a:rPr kumimoji="1" lang="ja-JP" altLang="en-US" sz="1200" dirty="0">
                <a:solidFill>
                  <a:schemeClr val="tx1"/>
                </a:solidFill>
              </a:rPr>
              <a:t>時計用</a:t>
            </a:r>
            <a:r>
              <a:rPr kumimoji="1" lang="en-US" altLang="ja-JP" sz="1200" dirty="0">
                <a:solidFill>
                  <a:schemeClr val="tx1"/>
                </a:solidFill>
              </a:rPr>
              <a:t>IC)</a:t>
            </a:r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6" name="吹き出し: 四角形 5">
            <a:extLst>
              <a:ext uri="{FF2B5EF4-FFF2-40B4-BE49-F238E27FC236}">
                <a16:creationId xmlns:a16="http://schemas.microsoft.com/office/drawing/2014/main" id="{2F022887-0B56-44F8-F394-F924F85C0B64}"/>
              </a:ext>
            </a:extLst>
          </p:cNvPr>
          <p:cNvSpPr/>
          <p:nvPr/>
        </p:nvSpPr>
        <p:spPr>
          <a:xfrm>
            <a:off x="114175" y="2209799"/>
            <a:ext cx="1036053" cy="621957"/>
          </a:xfrm>
          <a:prstGeom prst="wedgeRectCallout">
            <a:avLst>
              <a:gd name="adj1" fmla="val 82210"/>
              <a:gd name="adj2" fmla="val 55446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マイクロ</a:t>
            </a:r>
            <a:r>
              <a:rPr kumimoji="1" lang="en-US" altLang="ja-JP" sz="1200" dirty="0">
                <a:solidFill>
                  <a:schemeClr val="tx1"/>
                </a:solidFill>
              </a:rPr>
              <a:t>SD</a:t>
            </a: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スロット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モジュール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7" name="吹き出し: 四角形 6">
            <a:extLst>
              <a:ext uri="{FF2B5EF4-FFF2-40B4-BE49-F238E27FC236}">
                <a16:creationId xmlns:a16="http://schemas.microsoft.com/office/drawing/2014/main" id="{AA9449BF-9E5C-B4B2-C035-D73CC1467214}"/>
              </a:ext>
            </a:extLst>
          </p:cNvPr>
          <p:cNvSpPr/>
          <p:nvPr/>
        </p:nvSpPr>
        <p:spPr>
          <a:xfrm>
            <a:off x="1581332" y="4638014"/>
            <a:ext cx="1458429" cy="378829"/>
          </a:xfrm>
          <a:prstGeom prst="wedgeRectCallout">
            <a:avLst>
              <a:gd name="adj1" fmla="val 49197"/>
              <a:gd name="adj2" fmla="val -10071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対応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フルカラー</a:t>
            </a:r>
            <a:r>
              <a:rPr kumimoji="1" lang="en-US" altLang="ja-JP" sz="1200" dirty="0">
                <a:solidFill>
                  <a:schemeClr val="tx1"/>
                </a:solidFill>
              </a:rPr>
              <a:t>LED</a:t>
            </a:r>
          </a:p>
        </p:txBody>
      </p:sp>
      <p:sp>
        <p:nvSpPr>
          <p:cNvPr id="8" name="吹き出し: 四角形 7">
            <a:extLst>
              <a:ext uri="{FF2B5EF4-FFF2-40B4-BE49-F238E27FC236}">
                <a16:creationId xmlns:a16="http://schemas.microsoft.com/office/drawing/2014/main" id="{8A7D2AB7-FAE0-AC12-7F93-6EDADDF752D3}"/>
              </a:ext>
            </a:extLst>
          </p:cNvPr>
          <p:cNvSpPr/>
          <p:nvPr/>
        </p:nvSpPr>
        <p:spPr>
          <a:xfrm>
            <a:off x="204625" y="4262162"/>
            <a:ext cx="1036053" cy="435370"/>
          </a:xfrm>
          <a:prstGeom prst="wedgeRectCallout">
            <a:avLst>
              <a:gd name="adj1" fmla="val 77916"/>
              <a:gd name="adj2" fmla="val -75112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Grove</a:t>
            </a:r>
            <a:r>
              <a:rPr kumimoji="1" lang="ja-JP" altLang="en-US" sz="1200" dirty="0">
                <a:solidFill>
                  <a:schemeClr val="tx1"/>
                </a:solidFill>
              </a:rPr>
              <a:t>変換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9" name="吹き出し: 四角形 8">
            <a:extLst>
              <a:ext uri="{FF2B5EF4-FFF2-40B4-BE49-F238E27FC236}">
                <a16:creationId xmlns:a16="http://schemas.microsoft.com/office/drawing/2014/main" id="{74B431C8-C703-416D-706E-36A4D27635D9}"/>
              </a:ext>
            </a:extLst>
          </p:cNvPr>
          <p:cNvSpPr/>
          <p:nvPr/>
        </p:nvSpPr>
        <p:spPr>
          <a:xfrm>
            <a:off x="93912" y="3581676"/>
            <a:ext cx="1157782" cy="431233"/>
          </a:xfrm>
          <a:prstGeom prst="wedgeRectCallout">
            <a:avLst>
              <a:gd name="adj1" fmla="val 75355"/>
              <a:gd name="adj2" fmla="val -20783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Arduino</a:t>
            </a:r>
          </a:p>
          <a:p>
            <a:pPr algn="ctr"/>
            <a:r>
              <a:rPr kumimoji="1" lang="en-US" altLang="ja-JP" sz="1200" dirty="0">
                <a:solidFill>
                  <a:schemeClr val="tx1"/>
                </a:solidFill>
              </a:rPr>
              <a:t>Nano ESP32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4D4F5B35-38AF-5607-E1BC-D631865B3B4F}"/>
              </a:ext>
            </a:extLst>
          </p:cNvPr>
          <p:cNvSpPr txBox="1"/>
          <p:nvPr/>
        </p:nvSpPr>
        <p:spPr>
          <a:xfrm>
            <a:off x="355875" y="1561848"/>
            <a:ext cx="39549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ブレッドボードでセンサ端末を組み立てた事例</a:t>
            </a:r>
          </a:p>
        </p:txBody>
      </p:sp>
      <p:sp>
        <p:nvSpPr>
          <p:cNvPr id="11" name="吹き出し: 四角形 10">
            <a:extLst>
              <a:ext uri="{FF2B5EF4-FFF2-40B4-BE49-F238E27FC236}">
                <a16:creationId xmlns:a16="http://schemas.microsoft.com/office/drawing/2014/main" id="{888DBBD6-D754-4182-CDD6-377E45D9D309}"/>
              </a:ext>
            </a:extLst>
          </p:cNvPr>
          <p:cNvSpPr/>
          <p:nvPr/>
        </p:nvSpPr>
        <p:spPr>
          <a:xfrm>
            <a:off x="3581747" y="2613565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ジャンパ</a:t>
            </a:r>
            <a:endParaRPr kumimoji="1" lang="en-US" altLang="ja-JP" sz="1200" dirty="0">
              <a:solidFill>
                <a:schemeClr val="tx1"/>
              </a:solidFill>
            </a:endParaRPr>
          </a:p>
          <a:p>
            <a:pPr algn="ctr"/>
            <a:r>
              <a:rPr kumimoji="1" lang="ja-JP" altLang="en-US" sz="1200" dirty="0">
                <a:solidFill>
                  <a:schemeClr val="tx1"/>
                </a:solidFill>
              </a:rPr>
              <a:t>ケーブル</a:t>
            </a:r>
            <a:endParaRPr kumimoji="1" lang="en-US" altLang="ja-JP" sz="1200" dirty="0">
              <a:solidFill>
                <a:schemeClr val="tx1"/>
              </a:solidFill>
            </a:endParaRPr>
          </a:p>
        </p:txBody>
      </p:sp>
      <p:sp>
        <p:nvSpPr>
          <p:cNvPr id="12" name="吹き出し: 四角形 11">
            <a:extLst>
              <a:ext uri="{FF2B5EF4-FFF2-40B4-BE49-F238E27FC236}">
                <a16:creationId xmlns:a16="http://schemas.microsoft.com/office/drawing/2014/main" id="{1BEC50E0-532B-84F1-38DC-3A942FD0A7D8}"/>
              </a:ext>
            </a:extLst>
          </p:cNvPr>
          <p:cNvSpPr/>
          <p:nvPr/>
        </p:nvSpPr>
        <p:spPr>
          <a:xfrm>
            <a:off x="4129050" y="3825780"/>
            <a:ext cx="895785" cy="436382"/>
          </a:xfrm>
          <a:prstGeom prst="wedgeRectCallout">
            <a:avLst>
              <a:gd name="adj1" fmla="val -66773"/>
              <a:gd name="adj2" fmla="val 7005"/>
            </a:avLst>
          </a:prstGeom>
          <a:solidFill>
            <a:srgbClr val="FFFFE7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200" dirty="0">
                <a:solidFill>
                  <a:srgbClr val="FF0000"/>
                </a:solidFill>
              </a:rPr>
              <a:t>ブレッドボード</a:t>
            </a:r>
            <a:endParaRPr kumimoji="1" lang="en-US" altLang="ja-JP" sz="1200" dirty="0">
              <a:solidFill>
                <a:srgbClr val="FF0000"/>
              </a:solidFill>
            </a:endParaRPr>
          </a:p>
        </p:txBody>
      </p:sp>
      <p:pic>
        <p:nvPicPr>
          <p:cNvPr id="14" name="図 13" descr="カレンダー が含まれている画像&#10;&#10;自動的に生成された説明">
            <a:extLst>
              <a:ext uri="{FF2B5EF4-FFF2-40B4-BE49-F238E27FC236}">
                <a16:creationId xmlns:a16="http://schemas.microsoft.com/office/drawing/2014/main" id="{19EF9065-9C78-F416-9AE3-0A519DC12B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106" y="1533084"/>
            <a:ext cx="1975275" cy="1353429"/>
          </a:xfrm>
          <a:prstGeom prst="rect">
            <a:avLst/>
          </a:prstGeom>
        </p:spPr>
      </p:pic>
      <p:pic>
        <p:nvPicPr>
          <p:cNvPr id="16" name="図 15" descr="パソコンの画面&#10;&#10;自動的に生成された説明">
            <a:extLst>
              <a:ext uri="{FF2B5EF4-FFF2-40B4-BE49-F238E27FC236}">
                <a16:creationId xmlns:a16="http://schemas.microsoft.com/office/drawing/2014/main" id="{9599CD12-0164-EC1F-E84B-49F2E9E493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425" y="3242204"/>
            <a:ext cx="2172435" cy="1466576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8B079D26-251F-E7C2-D01F-299FED3D83D6}"/>
              </a:ext>
            </a:extLst>
          </p:cNvPr>
          <p:cNvSpPr txBox="1"/>
          <p:nvPr/>
        </p:nvSpPr>
        <p:spPr>
          <a:xfrm>
            <a:off x="6171618" y="1325289"/>
            <a:ext cx="18004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小型ブレッドボード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6B9360FF-ADB3-B14D-5C31-CDE422CFE95F}"/>
              </a:ext>
            </a:extLst>
          </p:cNvPr>
          <p:cNvSpPr txBox="1"/>
          <p:nvPr/>
        </p:nvSpPr>
        <p:spPr>
          <a:xfrm>
            <a:off x="5887474" y="2981655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ja-JP" altLang="en-US" sz="1400" dirty="0"/>
              <a:t>ブレッドボード内部の配線</a:t>
            </a:r>
          </a:p>
        </p:txBody>
      </p:sp>
    </p:spTree>
    <p:extLst>
      <p:ext uri="{BB962C8B-B14F-4D97-AF65-F5344CB8AC3E}">
        <p14:creationId xmlns:p14="http://schemas.microsoft.com/office/powerpoint/2010/main" val="2744630935"/>
      </p:ext>
    </p:extLst>
  </p:cSld>
  <p:clrMapOvr>
    <a:masterClrMapping/>
  </p:clrMapOvr>
</p:sld>
</file>

<file path=ppt/theme/theme1.xml><?xml version="1.0" encoding="utf-8"?>
<a:theme xmlns:a="http://schemas.openxmlformats.org/drawingml/2006/main" name="デジタルリテラシ">
  <a:themeElements>
    <a:clrScheme name="F_Tool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EA0000"/>
      </a:accent1>
      <a:accent2>
        <a:srgbClr val="FF8000"/>
      </a:accent2>
      <a:accent3>
        <a:srgbClr val="D80084"/>
      </a:accent3>
      <a:accent4>
        <a:srgbClr val="2400B0"/>
      </a:accent4>
      <a:accent5>
        <a:srgbClr val="61D600"/>
      </a:accent5>
      <a:accent6>
        <a:srgbClr val="008224"/>
      </a:accent6>
      <a:hlink>
        <a:srgbClr val="0563C1"/>
      </a:hlink>
      <a:folHlink>
        <a:srgbClr val="954F72"/>
      </a:folHlink>
    </a:clrScheme>
    <a:fontScheme name="F_Tool_JP">
      <a:majorFont>
        <a:latin typeface="メイリオ"/>
        <a:ea typeface="メイリオ"/>
        <a:cs typeface=""/>
      </a:majorFont>
      <a:minorFont>
        <a:latin typeface="メイリオ"/>
        <a:ea typeface="メイリオ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solidFill>
            <a:schemeClr val="bg1">
              <a:lumMod val="75000"/>
            </a:schemeClr>
          </a:solidFill>
        </a:ln>
      </a:spPr>
      <a:bodyPr rtlCol="0" anchor="ctr"/>
      <a:lstStyle>
        <a:defPPr algn="ctr">
          <a:defRPr kumimoji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5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プレゼンテーション1" id="{89D5AA51-82D9-46A9-B088-81940A62FD39}" vid="{9DA0BA57-D874-448D-82DD-D6F8E40BAE5A}"/>
    </a:ext>
  </a:extLst>
</a:theme>
</file>

<file path=ppt/theme/theme2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F_Tool_8_EN">
      <a:dk1>
        <a:srgbClr val="000000"/>
      </a:dk1>
      <a:lt1>
        <a:sysClr val="window" lastClr="FFFFFF"/>
      </a:lt1>
      <a:dk2>
        <a:srgbClr val="D51C89"/>
      </a:dk2>
      <a:lt2>
        <a:srgbClr val="E60000"/>
      </a:lt2>
      <a:accent1>
        <a:srgbClr val="1813B1"/>
      </a:accent1>
      <a:accent2>
        <a:srgbClr val="00ECF4"/>
      </a:accent2>
      <a:accent3>
        <a:srgbClr val="75D700"/>
      </a:accent3>
      <a:accent4>
        <a:srgbClr val="00812F"/>
      </a:accent4>
      <a:accent5>
        <a:srgbClr val="FFE800"/>
      </a:accent5>
      <a:accent6>
        <a:srgbClr val="FF8100"/>
      </a:accent6>
      <a:hlink>
        <a:srgbClr val="0563C1"/>
      </a:hlink>
      <a:folHlink>
        <a:srgbClr val="954F72"/>
      </a:folHlink>
    </a:clrScheme>
    <a:fontScheme name="F_Tool_8_EN">
      <a:majorFont>
        <a:latin typeface="Arial"/>
        <a:ea typeface="メイリオ"/>
        <a:cs typeface=""/>
      </a:majorFont>
      <a:minorFont>
        <a:latin typeface="Arial"/>
        <a:ea typeface="メイリオ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個人</Template>
  <TotalTime>1069</TotalTime>
  <Words>1510</Words>
  <Application>Microsoft Office PowerPoint</Application>
  <PresentationFormat>画面に合わせる (16:9)</PresentationFormat>
  <Paragraphs>365</Paragraphs>
  <Slides>26</Slides>
  <Notes>18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1" baseType="lpstr">
      <vt:lpstr>メイリオ</vt:lpstr>
      <vt:lpstr>Arial</vt:lpstr>
      <vt:lpstr>Times New Roman</vt:lpstr>
      <vt:lpstr>Wingdings</vt:lpstr>
      <vt:lpstr>デジタルリテラシ</vt:lpstr>
      <vt:lpstr>マイコン&amp;Arduino入門</vt:lpstr>
      <vt:lpstr>本プロジェクトの対象</vt:lpstr>
      <vt:lpstr>センサ端末開発用マイコン : プロの世界</vt:lpstr>
      <vt:lpstr>オープンソースハードウェア(Arduino等)</vt:lpstr>
      <vt:lpstr>Arduinoの代表的な機種</vt:lpstr>
      <vt:lpstr>Arduinoにおけるソフトウェア開発</vt:lpstr>
      <vt:lpstr>Arduinoに搭載されているMCU</vt:lpstr>
      <vt:lpstr>Arduino互換機(完全互換以外)</vt:lpstr>
      <vt:lpstr>周辺回路接続 (1) : ブレッドボード</vt:lpstr>
      <vt:lpstr>周辺回路接続 (2) : シールド</vt:lpstr>
      <vt:lpstr>周辺回路接続 (3) : Grove System</vt:lpstr>
      <vt:lpstr>周辺回路接続 (4) : Grove System</vt:lpstr>
      <vt:lpstr>周辺回路接続 (5) : Grove変換ケーブル</vt:lpstr>
      <vt:lpstr>Groveコネクタの注意事項</vt:lpstr>
      <vt:lpstr>周辺回路とマイコンを接続するインターフェース</vt:lpstr>
      <vt:lpstr>周辺回路とのインターフェース(1) : デジタル</vt:lpstr>
      <vt:lpstr>周辺回路とのインターフェース(2) : アナログ</vt:lpstr>
      <vt:lpstr>周辺回路とのインターフェース(3) : I2C</vt:lpstr>
      <vt:lpstr>周辺回路とのインターフェース(4) : SPI</vt:lpstr>
      <vt:lpstr>センサ端末として動作するArduino</vt:lpstr>
      <vt:lpstr>MKR Zero</vt:lpstr>
      <vt:lpstr>MKR WiFi 1010</vt:lpstr>
      <vt:lpstr>Nano 33 IoT</vt:lpstr>
      <vt:lpstr>Uno R4 minima</vt:lpstr>
      <vt:lpstr>Uno R4 WiFi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野呂　正明</dc:creator>
  <cp:lastModifiedBy>り ぶ</cp:lastModifiedBy>
  <cp:revision>1</cp:revision>
  <cp:lastPrinted>2022-11-21T08:07:27Z</cp:lastPrinted>
  <dcterms:created xsi:type="dcterms:W3CDTF">2023-12-11T02:17:30Z</dcterms:created>
  <dcterms:modified xsi:type="dcterms:W3CDTF">2024-02-03T12:48:37Z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7295cc1-d279-42ac-ab4d-3b0f4fece050_Enabled">
    <vt:lpwstr>true</vt:lpwstr>
  </property>
  <property fmtid="{D5CDD505-2E9C-101B-9397-08002B2CF9AE}" pid="3" name="MSIP_Label_a7295cc1-d279-42ac-ab4d-3b0f4fece050_SetDate">
    <vt:lpwstr>2021-10-28T00:05:04Z</vt:lpwstr>
  </property>
  <property fmtid="{D5CDD505-2E9C-101B-9397-08002B2CF9AE}" pid="4" name="MSIP_Label_a7295cc1-d279-42ac-ab4d-3b0f4fece050_Method">
    <vt:lpwstr>Standard</vt:lpwstr>
  </property>
  <property fmtid="{D5CDD505-2E9C-101B-9397-08002B2CF9AE}" pid="5" name="MSIP_Label_a7295cc1-d279-42ac-ab4d-3b0f4fece050_Name">
    <vt:lpwstr>FUJITSU-RESTRICTED​</vt:lpwstr>
  </property>
  <property fmtid="{D5CDD505-2E9C-101B-9397-08002B2CF9AE}" pid="6" name="MSIP_Label_a7295cc1-d279-42ac-ab4d-3b0f4fece050_SiteId">
    <vt:lpwstr>a19f121d-81e1-4858-a9d8-736e267fd4c7</vt:lpwstr>
  </property>
  <property fmtid="{D5CDD505-2E9C-101B-9397-08002B2CF9AE}" pid="7" name="MSIP_Label_a7295cc1-d279-42ac-ab4d-3b0f4fece050_ActionId">
    <vt:lpwstr>2213c45c-f659-4547-b6fb-40f3bd2d3676</vt:lpwstr>
  </property>
  <property fmtid="{D5CDD505-2E9C-101B-9397-08002B2CF9AE}" pid="8" name="MSIP_Label_a7295cc1-d279-42ac-ab4d-3b0f4fece050_ContentBits">
    <vt:lpwstr>0</vt:lpwstr>
  </property>
</Properties>
</file>